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ppt/charts/chart5.xml" ContentType="application/vnd.openxmlformats-officedocument.drawingml.chart+xml"/>
  <Override PartName="/ppt/slideLayouts/slideLayout6.xml" ContentType="application/vnd.openxmlformats-officedocument.presentationml.slideLayout+xml"/>
  <Default Extension="jpeg" ContentType="image/jpeg"/>
  <Override PartName="/docProps/core.xml" ContentType="application/vnd.openxmlformats-package.core-properties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charts/chart2.xml" ContentType="application/vnd.openxmlformats-officedocument.drawingml.char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ppt/charts/chart4.xml" ContentType="application/vnd.openxmlformats-officedocument.drawingml.chart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charts/chart1.xml" ContentType="application/vnd.openxmlformats-officedocument.drawingml.char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charts/chart3.xml" ContentType="application/vnd.openxmlformats-officedocument.drawingml.chart+xml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>
      <p:cViewPr varScale="1">
        <p:scale>
          <a:sx n="117" d="100"/>
          <a:sy n="117" d="100"/>
        </p:scale>
        <p:origin x="-62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GCU\DegreeDis\ddisloglogPPIs.txt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GCU\DegreeDis\ddloglogKrogan.txt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GCU\DegreeDis\ddloglogDIP.txt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GCU\DegreeDis\ddloglogGavin.txt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GCU\DegreeDis\ddloglogMIPS.txt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ja-JP"/>
  <c:style val="2"/>
  <c:chart>
    <c:title>
      <c:layout/>
      <c:txPr>
        <a:bodyPr/>
        <a:lstStyle/>
        <a:p>
          <a:pPr>
            <a:defRPr lang="en-US"/>
          </a:pPr>
          <a:endParaRPr lang="ja-JP"/>
        </a:p>
      </c:txPr>
    </c:title>
    <c:plotArea>
      <c:layout/>
      <c:scatterChart>
        <c:scatterStyle val="lineMarker"/>
        <c:ser>
          <c:idx val="0"/>
          <c:order val="0"/>
          <c:tx>
            <c:v>Union</c:v>
          </c:tx>
          <c:spPr>
            <a:ln w="28575">
              <a:noFill/>
            </a:ln>
          </c:spPr>
          <c:marker>
            <c:symbol val="diamond"/>
            <c:size val="3"/>
            <c:spPr>
              <a:noFill/>
              <a:ln w="3175">
                <a:solidFill>
                  <a:schemeClr val="tx1"/>
                </a:solidFill>
              </a:ln>
            </c:spPr>
          </c:marker>
          <c:xVal>
            <c:numRef>
              <c:f>ddisloglogPPIs!$A$1:$A$139</c:f>
              <c:numCache>
                <c:formatCode>General</c:formatCode>
                <c:ptCount val="139"/>
                <c:pt idx="0">
                  <c:v>0.0</c:v>
                </c:pt>
                <c:pt idx="1">
                  <c:v>0.693147180559945</c:v>
                </c:pt>
                <c:pt idx="2">
                  <c:v>1.0986122886681</c:v>
                </c:pt>
                <c:pt idx="3">
                  <c:v>1.38629436111989</c:v>
                </c:pt>
                <c:pt idx="4">
                  <c:v>1.6094379124341</c:v>
                </c:pt>
                <c:pt idx="5">
                  <c:v>1.79175946922805</c:v>
                </c:pt>
                <c:pt idx="6">
                  <c:v>1.94591014905531</c:v>
                </c:pt>
                <c:pt idx="7">
                  <c:v>2.07944154167983</c:v>
                </c:pt>
                <c:pt idx="8">
                  <c:v>2.19722457733621</c:v>
                </c:pt>
                <c:pt idx="9">
                  <c:v>2.30258509299404</c:v>
                </c:pt>
                <c:pt idx="10">
                  <c:v>2.39789527279837</c:v>
                </c:pt>
                <c:pt idx="11">
                  <c:v>2.484906649788</c:v>
                </c:pt>
                <c:pt idx="12">
                  <c:v>2.56494935746153</c:v>
                </c:pt>
                <c:pt idx="13">
                  <c:v>2.639057329615249</c:v>
                </c:pt>
                <c:pt idx="14">
                  <c:v>2.70805020110221</c:v>
                </c:pt>
                <c:pt idx="15">
                  <c:v>2.77258872223978</c:v>
                </c:pt>
                <c:pt idx="16">
                  <c:v>2.833213344056209</c:v>
                </c:pt>
                <c:pt idx="17">
                  <c:v>2.89037175789616</c:v>
                </c:pt>
                <c:pt idx="18">
                  <c:v>2.94443897916644</c:v>
                </c:pt>
                <c:pt idx="19">
                  <c:v>2.99573227355399</c:v>
                </c:pt>
                <c:pt idx="20">
                  <c:v>3.04452243772342</c:v>
                </c:pt>
                <c:pt idx="21">
                  <c:v>3.091042453358309</c:v>
                </c:pt>
                <c:pt idx="22">
                  <c:v>3.13549421592914</c:v>
                </c:pt>
                <c:pt idx="23">
                  <c:v>3.17805383034794</c:v>
                </c:pt>
                <c:pt idx="24">
                  <c:v>3.218875824868199</c:v>
                </c:pt>
                <c:pt idx="25">
                  <c:v>3.25809653802148</c:v>
                </c:pt>
                <c:pt idx="26">
                  <c:v>3.29583686600432</c:v>
                </c:pt>
                <c:pt idx="27">
                  <c:v>3.332204510175199</c:v>
                </c:pt>
                <c:pt idx="28">
                  <c:v>3.36729582998647</c:v>
                </c:pt>
                <c:pt idx="29">
                  <c:v>3.40119738166215</c:v>
                </c:pt>
                <c:pt idx="30">
                  <c:v>3.43398720448514</c:v>
                </c:pt>
                <c:pt idx="31">
                  <c:v>3.46573590279972</c:v>
                </c:pt>
                <c:pt idx="32">
                  <c:v>3.49650756146648</c:v>
                </c:pt>
                <c:pt idx="33">
                  <c:v>3.52636052461616</c:v>
                </c:pt>
                <c:pt idx="34">
                  <c:v>3.55534806148941</c:v>
                </c:pt>
                <c:pt idx="35">
                  <c:v>3.58351893845611</c:v>
                </c:pt>
                <c:pt idx="36">
                  <c:v>3.61091791264422</c:v>
                </c:pt>
                <c:pt idx="37">
                  <c:v>3.63758615972638</c:v>
                </c:pt>
                <c:pt idx="38">
                  <c:v>3.66356164612964</c:v>
                </c:pt>
                <c:pt idx="39">
                  <c:v>3.68887945411393</c:v>
                </c:pt>
                <c:pt idx="40">
                  <c:v>3.7135720667043</c:v>
                </c:pt>
                <c:pt idx="41">
                  <c:v>3.73766961828336</c:v>
                </c:pt>
                <c:pt idx="42">
                  <c:v>3.76120011569356</c:v>
                </c:pt>
                <c:pt idx="43">
                  <c:v>3.78418963391826</c:v>
                </c:pt>
                <c:pt idx="44">
                  <c:v>3.806662489770309</c:v>
                </c:pt>
                <c:pt idx="45">
                  <c:v>3.82864139648909</c:v>
                </c:pt>
                <c:pt idx="46">
                  <c:v>3.85014760171005</c:v>
                </c:pt>
                <c:pt idx="47">
                  <c:v>3.871201010907889</c:v>
                </c:pt>
                <c:pt idx="48">
                  <c:v>3.89182029811062</c:v>
                </c:pt>
                <c:pt idx="49">
                  <c:v>3.912023005428139</c:v>
                </c:pt>
                <c:pt idx="50">
                  <c:v>3.931825632724319</c:v>
                </c:pt>
                <c:pt idx="51">
                  <c:v>3.95124371858142</c:v>
                </c:pt>
                <c:pt idx="52">
                  <c:v>3.97029191355212</c:v>
                </c:pt>
                <c:pt idx="53">
                  <c:v>3.98898404656427</c:v>
                </c:pt>
                <c:pt idx="54">
                  <c:v>4.00733318523247</c:v>
                </c:pt>
                <c:pt idx="55">
                  <c:v>4.02535169073515</c:v>
                </c:pt>
                <c:pt idx="56">
                  <c:v>4.043051267834549</c:v>
                </c:pt>
                <c:pt idx="57">
                  <c:v>4.060443010546409</c:v>
                </c:pt>
                <c:pt idx="58">
                  <c:v>4.077537443905719</c:v>
                </c:pt>
                <c:pt idx="59">
                  <c:v>4.0943445622221</c:v>
                </c:pt>
                <c:pt idx="60">
                  <c:v>4.11087386417331</c:v>
                </c:pt>
                <c:pt idx="61">
                  <c:v>4.127134385045088</c:v>
                </c:pt>
                <c:pt idx="62">
                  <c:v>4.143134726391529</c:v>
                </c:pt>
                <c:pt idx="63">
                  <c:v>4.15888308335967</c:v>
                </c:pt>
                <c:pt idx="64">
                  <c:v>4.174387269895629</c:v>
                </c:pt>
                <c:pt idx="65">
                  <c:v>4.189654742026419</c:v>
                </c:pt>
                <c:pt idx="66">
                  <c:v>4.20469261939096</c:v>
                </c:pt>
                <c:pt idx="67">
                  <c:v>4.2195077051761</c:v>
                </c:pt>
                <c:pt idx="68">
                  <c:v>4.24849524204935</c:v>
                </c:pt>
                <c:pt idx="69">
                  <c:v>4.262679877041309</c:v>
                </c:pt>
                <c:pt idx="70">
                  <c:v>4.27666611901605</c:v>
                </c:pt>
                <c:pt idx="71">
                  <c:v>4.29045944114839</c:v>
                </c:pt>
                <c:pt idx="72">
                  <c:v>4.30406509320417</c:v>
                </c:pt>
                <c:pt idx="73">
                  <c:v>4.317488113536309</c:v>
                </c:pt>
                <c:pt idx="74">
                  <c:v>4.33073334028633</c:v>
                </c:pt>
                <c:pt idx="75">
                  <c:v>4.34380542185368</c:v>
                </c:pt>
                <c:pt idx="76">
                  <c:v>4.356708826689589</c:v>
                </c:pt>
                <c:pt idx="77">
                  <c:v>4.369447852467019</c:v>
                </c:pt>
                <c:pt idx="78">
                  <c:v>4.38202663467388</c:v>
                </c:pt>
                <c:pt idx="79">
                  <c:v>4.39444915467243</c:v>
                </c:pt>
                <c:pt idx="80">
                  <c:v>4.40671924726425</c:v>
                </c:pt>
                <c:pt idx="81">
                  <c:v>4.418840607796589</c:v>
                </c:pt>
                <c:pt idx="82">
                  <c:v>4.43081679884331</c:v>
                </c:pt>
                <c:pt idx="83">
                  <c:v>4.44265125649031</c:v>
                </c:pt>
                <c:pt idx="84">
                  <c:v>4.4543472962535</c:v>
                </c:pt>
                <c:pt idx="85">
                  <c:v>4.46590811865458</c:v>
                </c:pt>
                <c:pt idx="86">
                  <c:v>4.4773368144782</c:v>
                </c:pt>
                <c:pt idx="87">
                  <c:v>4.48863636973214</c:v>
                </c:pt>
                <c:pt idx="88">
                  <c:v>4.49980967033026</c:v>
                </c:pt>
                <c:pt idx="89">
                  <c:v>4.510859506516849</c:v>
                </c:pt>
                <c:pt idx="90">
                  <c:v>4.521788577049039</c:v>
                </c:pt>
                <c:pt idx="91">
                  <c:v>4.53259949315325</c:v>
                </c:pt>
                <c:pt idx="92">
                  <c:v>4.55387689160054</c:v>
                </c:pt>
                <c:pt idx="93">
                  <c:v>4.56434819146783</c:v>
                </c:pt>
                <c:pt idx="94">
                  <c:v>4.574710978503379</c:v>
                </c:pt>
                <c:pt idx="95">
                  <c:v>4.58496747867057</c:v>
                </c:pt>
                <c:pt idx="96">
                  <c:v>4.595119850134589</c:v>
                </c:pt>
                <c:pt idx="97">
                  <c:v>4.60517018598809</c:v>
                </c:pt>
                <c:pt idx="98">
                  <c:v>4.615120516841258</c:v>
                </c:pt>
                <c:pt idx="99">
                  <c:v>4.63472898822963</c:v>
                </c:pt>
                <c:pt idx="100">
                  <c:v>4.64439089914137</c:v>
                </c:pt>
                <c:pt idx="101">
                  <c:v>4.66343909411206</c:v>
                </c:pt>
                <c:pt idx="102">
                  <c:v>4.682131227124218</c:v>
                </c:pt>
                <c:pt idx="103">
                  <c:v>4.69134788222914</c:v>
                </c:pt>
                <c:pt idx="104">
                  <c:v>4.700480365792409</c:v>
                </c:pt>
                <c:pt idx="105">
                  <c:v>4.70953020131233</c:v>
                </c:pt>
                <c:pt idx="106">
                  <c:v>4.718498871295089</c:v>
                </c:pt>
                <c:pt idx="107">
                  <c:v>4.73619844839449</c:v>
                </c:pt>
                <c:pt idx="108">
                  <c:v>4.744932128363249</c:v>
                </c:pt>
                <c:pt idx="109">
                  <c:v>4.75359019110636</c:v>
                </c:pt>
                <c:pt idx="110">
                  <c:v>4.762173934797749</c:v>
                </c:pt>
                <c:pt idx="111">
                  <c:v>4.77068462446566</c:v>
                </c:pt>
                <c:pt idx="112">
                  <c:v>4.77912349311153</c:v>
                </c:pt>
                <c:pt idx="113">
                  <c:v>4.812184355372408</c:v>
                </c:pt>
                <c:pt idx="114">
                  <c:v>4.828313737302299</c:v>
                </c:pt>
                <c:pt idx="115">
                  <c:v>4.83628190695147</c:v>
                </c:pt>
                <c:pt idx="116">
                  <c:v>4.852030263919609</c:v>
                </c:pt>
                <c:pt idx="117">
                  <c:v>4.85981240436167</c:v>
                </c:pt>
                <c:pt idx="118">
                  <c:v>4.89034912822175</c:v>
                </c:pt>
                <c:pt idx="119">
                  <c:v>4.897839799950909</c:v>
                </c:pt>
                <c:pt idx="120">
                  <c:v>4.90527477843843</c:v>
                </c:pt>
                <c:pt idx="121">
                  <c:v>4.91265488573605</c:v>
                </c:pt>
                <c:pt idx="122">
                  <c:v>4.9272536851572</c:v>
                </c:pt>
                <c:pt idx="123">
                  <c:v>4.93447393313069</c:v>
                </c:pt>
                <c:pt idx="124">
                  <c:v>4.97673374242057</c:v>
                </c:pt>
                <c:pt idx="125">
                  <c:v>4.98360662170833</c:v>
                </c:pt>
                <c:pt idx="126">
                  <c:v>5.03695260241362</c:v>
                </c:pt>
                <c:pt idx="127">
                  <c:v>5.0562458053483</c:v>
                </c:pt>
                <c:pt idx="128">
                  <c:v>5.062595033026958</c:v>
                </c:pt>
                <c:pt idx="129">
                  <c:v>5.07517381523382</c:v>
                </c:pt>
                <c:pt idx="130">
                  <c:v>5.08759633523238</c:v>
                </c:pt>
                <c:pt idx="131">
                  <c:v>5.111987788356539</c:v>
                </c:pt>
                <c:pt idx="132">
                  <c:v>5.123963979403249</c:v>
                </c:pt>
                <c:pt idx="133">
                  <c:v>5.23110861685458</c:v>
                </c:pt>
                <c:pt idx="134">
                  <c:v>5.26269018890488</c:v>
                </c:pt>
                <c:pt idx="135">
                  <c:v>5.44673737166631</c:v>
                </c:pt>
                <c:pt idx="136">
                  <c:v>5.47227067367147</c:v>
                </c:pt>
                <c:pt idx="137">
                  <c:v>5.50125821054472</c:v>
                </c:pt>
                <c:pt idx="138">
                  <c:v>5.686975356339819</c:v>
                </c:pt>
              </c:numCache>
            </c:numRef>
          </c:xVal>
          <c:yVal>
            <c:numRef>
              <c:f>ddisloglogPPIs!$B$1:$B$139</c:f>
              <c:numCache>
                <c:formatCode>General</c:formatCode>
                <c:ptCount val="139"/>
                <c:pt idx="0">
                  <c:v>6.75576892198425</c:v>
                </c:pt>
                <c:pt idx="1">
                  <c:v>6.54678541076052</c:v>
                </c:pt>
                <c:pt idx="2">
                  <c:v>6.267200548541359</c:v>
                </c:pt>
                <c:pt idx="3">
                  <c:v>5.93753620508242</c:v>
                </c:pt>
                <c:pt idx="4">
                  <c:v>5.686975356339819</c:v>
                </c:pt>
                <c:pt idx="5">
                  <c:v>5.45958551414415</c:v>
                </c:pt>
                <c:pt idx="6">
                  <c:v>5.37063802812766</c:v>
                </c:pt>
                <c:pt idx="7">
                  <c:v>5.164785973923508</c:v>
                </c:pt>
                <c:pt idx="8">
                  <c:v>4.969813299575999</c:v>
                </c:pt>
                <c:pt idx="9">
                  <c:v>4.867534450455578</c:v>
                </c:pt>
                <c:pt idx="10">
                  <c:v>4.682131227124218</c:v>
                </c:pt>
                <c:pt idx="11">
                  <c:v>4.44265125649031</c:v>
                </c:pt>
                <c:pt idx="12">
                  <c:v>4.73619844839449</c:v>
                </c:pt>
                <c:pt idx="13">
                  <c:v>4.46590811865458</c:v>
                </c:pt>
                <c:pt idx="14">
                  <c:v>4.40671924726425</c:v>
                </c:pt>
                <c:pt idx="15">
                  <c:v>4.24849524204935</c:v>
                </c:pt>
                <c:pt idx="16">
                  <c:v>4.2195077051761</c:v>
                </c:pt>
                <c:pt idx="17">
                  <c:v>4.262679877041309</c:v>
                </c:pt>
                <c:pt idx="18">
                  <c:v>4.127134385045088</c:v>
                </c:pt>
                <c:pt idx="19">
                  <c:v>3.89182029811062</c:v>
                </c:pt>
                <c:pt idx="20">
                  <c:v>3.89182029811062</c:v>
                </c:pt>
                <c:pt idx="21">
                  <c:v>4.15888308335967</c:v>
                </c:pt>
                <c:pt idx="22">
                  <c:v>3.89182029811062</c:v>
                </c:pt>
                <c:pt idx="23">
                  <c:v>3.89182029811062</c:v>
                </c:pt>
                <c:pt idx="24">
                  <c:v>3.76120011569356</c:v>
                </c:pt>
                <c:pt idx="25">
                  <c:v>3.871201010907889</c:v>
                </c:pt>
                <c:pt idx="26">
                  <c:v>3.82864139648909</c:v>
                </c:pt>
                <c:pt idx="27">
                  <c:v>3.332204510175199</c:v>
                </c:pt>
                <c:pt idx="28">
                  <c:v>3.40119738166215</c:v>
                </c:pt>
                <c:pt idx="29">
                  <c:v>3.218875824868199</c:v>
                </c:pt>
                <c:pt idx="30">
                  <c:v>2.94443897916644</c:v>
                </c:pt>
                <c:pt idx="31">
                  <c:v>3.43398720448514</c:v>
                </c:pt>
                <c:pt idx="32">
                  <c:v>3.04452243772342</c:v>
                </c:pt>
                <c:pt idx="33">
                  <c:v>3.091042453358309</c:v>
                </c:pt>
                <c:pt idx="34">
                  <c:v>3.218875824868199</c:v>
                </c:pt>
                <c:pt idx="35">
                  <c:v>3.04452243772342</c:v>
                </c:pt>
                <c:pt idx="36">
                  <c:v>3.13549421592914</c:v>
                </c:pt>
                <c:pt idx="37">
                  <c:v>3.25809653802148</c:v>
                </c:pt>
                <c:pt idx="38">
                  <c:v>3.04452243772342</c:v>
                </c:pt>
                <c:pt idx="39">
                  <c:v>2.77258872223978</c:v>
                </c:pt>
                <c:pt idx="40">
                  <c:v>2.77258872223978</c:v>
                </c:pt>
                <c:pt idx="41">
                  <c:v>2.833213344056209</c:v>
                </c:pt>
                <c:pt idx="42">
                  <c:v>2.19722457733621</c:v>
                </c:pt>
                <c:pt idx="43">
                  <c:v>2.77258872223978</c:v>
                </c:pt>
                <c:pt idx="44">
                  <c:v>2.19722457733621</c:v>
                </c:pt>
                <c:pt idx="45">
                  <c:v>2.99573227355399</c:v>
                </c:pt>
                <c:pt idx="46">
                  <c:v>2.833213344056209</c:v>
                </c:pt>
                <c:pt idx="47">
                  <c:v>2.39789527279837</c:v>
                </c:pt>
                <c:pt idx="48">
                  <c:v>2.39789527279837</c:v>
                </c:pt>
                <c:pt idx="49">
                  <c:v>2.19722457733621</c:v>
                </c:pt>
                <c:pt idx="50">
                  <c:v>1.94591014905531</c:v>
                </c:pt>
                <c:pt idx="51">
                  <c:v>2.39789527279837</c:v>
                </c:pt>
                <c:pt idx="52">
                  <c:v>2.19722457733621</c:v>
                </c:pt>
                <c:pt idx="53">
                  <c:v>1.38629436111989</c:v>
                </c:pt>
                <c:pt idx="54">
                  <c:v>2.484906649788</c:v>
                </c:pt>
                <c:pt idx="55">
                  <c:v>2.19722457733621</c:v>
                </c:pt>
                <c:pt idx="56">
                  <c:v>1.6094379124341</c:v>
                </c:pt>
                <c:pt idx="57">
                  <c:v>1.79175946922805</c:v>
                </c:pt>
                <c:pt idx="58">
                  <c:v>2.07944154167983</c:v>
                </c:pt>
                <c:pt idx="59">
                  <c:v>1.79175946922805</c:v>
                </c:pt>
                <c:pt idx="60">
                  <c:v>1.38629436111989</c:v>
                </c:pt>
                <c:pt idx="61">
                  <c:v>1.38629436111989</c:v>
                </c:pt>
                <c:pt idx="62">
                  <c:v>2.07944154167983</c:v>
                </c:pt>
                <c:pt idx="63">
                  <c:v>1.94591014905531</c:v>
                </c:pt>
                <c:pt idx="64">
                  <c:v>1.94591014905531</c:v>
                </c:pt>
                <c:pt idx="65">
                  <c:v>1.0986122886681</c:v>
                </c:pt>
                <c:pt idx="66">
                  <c:v>1.0986122886681</c:v>
                </c:pt>
                <c:pt idx="67">
                  <c:v>1.0986122886681</c:v>
                </c:pt>
                <c:pt idx="68">
                  <c:v>0.693147180559945</c:v>
                </c:pt>
                <c:pt idx="69">
                  <c:v>1.94591014905531</c:v>
                </c:pt>
                <c:pt idx="70">
                  <c:v>1.0986122886681</c:v>
                </c:pt>
                <c:pt idx="71">
                  <c:v>0.693147180559945</c:v>
                </c:pt>
                <c:pt idx="72">
                  <c:v>1.79175946922805</c:v>
                </c:pt>
                <c:pt idx="73">
                  <c:v>0.0</c:v>
                </c:pt>
                <c:pt idx="74">
                  <c:v>1.79175946922805</c:v>
                </c:pt>
                <c:pt idx="75">
                  <c:v>0.0</c:v>
                </c:pt>
                <c:pt idx="76">
                  <c:v>1.38629436111989</c:v>
                </c:pt>
                <c:pt idx="77">
                  <c:v>0.0</c:v>
                </c:pt>
                <c:pt idx="78">
                  <c:v>1.0986122886681</c:v>
                </c:pt>
                <c:pt idx="79">
                  <c:v>0.693147180559945</c:v>
                </c:pt>
                <c:pt idx="80">
                  <c:v>1.0986122886681</c:v>
                </c:pt>
                <c:pt idx="81">
                  <c:v>0.693147180559945</c:v>
                </c:pt>
                <c:pt idx="82">
                  <c:v>0.693147180559945</c:v>
                </c:pt>
                <c:pt idx="83">
                  <c:v>1.0986122886681</c:v>
                </c:pt>
                <c:pt idx="84">
                  <c:v>1.0986122886681</c:v>
                </c:pt>
                <c:pt idx="85">
                  <c:v>0.0</c:v>
                </c:pt>
                <c:pt idx="86">
                  <c:v>0.0</c:v>
                </c:pt>
                <c:pt idx="87">
                  <c:v>1.0986122886681</c:v>
                </c:pt>
                <c:pt idx="88">
                  <c:v>1.0986122886681</c:v>
                </c:pt>
                <c:pt idx="89">
                  <c:v>1.38629436111989</c:v>
                </c:pt>
                <c:pt idx="90">
                  <c:v>0.693147180559945</c:v>
                </c:pt>
                <c:pt idx="91">
                  <c:v>1.0986122886681</c:v>
                </c:pt>
                <c:pt idx="92">
                  <c:v>0.0</c:v>
                </c:pt>
                <c:pt idx="93">
                  <c:v>0.693147180559945</c:v>
                </c:pt>
                <c:pt idx="94">
                  <c:v>0.0</c:v>
                </c:pt>
                <c:pt idx="95">
                  <c:v>0.0</c:v>
                </c:pt>
                <c:pt idx="96">
                  <c:v>0.0</c:v>
                </c:pt>
                <c:pt idx="97">
                  <c:v>0.693147180559945</c:v>
                </c:pt>
                <c:pt idx="98">
                  <c:v>0.693147180559945</c:v>
                </c:pt>
                <c:pt idx="99">
                  <c:v>1.0986122886681</c:v>
                </c:pt>
                <c:pt idx="100">
                  <c:v>0.0</c:v>
                </c:pt>
                <c:pt idx="101">
                  <c:v>0.0</c:v>
                </c:pt>
                <c:pt idx="102">
                  <c:v>1.0986122886681</c:v>
                </c:pt>
                <c:pt idx="103">
                  <c:v>1.0986122886681</c:v>
                </c:pt>
                <c:pt idx="104">
                  <c:v>0.0</c:v>
                </c:pt>
                <c:pt idx="105">
                  <c:v>1.38629436111989</c:v>
                </c:pt>
                <c:pt idx="106">
                  <c:v>0.693147180559945</c:v>
                </c:pt>
                <c:pt idx="107">
                  <c:v>0.0</c:v>
                </c:pt>
                <c:pt idx="108">
                  <c:v>0.693147180559945</c:v>
                </c:pt>
                <c:pt idx="109">
                  <c:v>0.0</c:v>
                </c:pt>
                <c:pt idx="110">
                  <c:v>0.0</c:v>
                </c:pt>
                <c:pt idx="111">
                  <c:v>0.693147180559945</c:v>
                </c:pt>
                <c:pt idx="112">
                  <c:v>0.0</c:v>
                </c:pt>
                <c:pt idx="113">
                  <c:v>0.0</c:v>
                </c:pt>
                <c:pt idx="114">
                  <c:v>1.0986122886681</c:v>
                </c:pt>
                <c:pt idx="115">
                  <c:v>0.0</c:v>
                </c:pt>
                <c:pt idx="116">
                  <c:v>0.0</c:v>
                </c:pt>
                <c:pt idx="117">
                  <c:v>0.0</c:v>
                </c:pt>
                <c:pt idx="118">
                  <c:v>0.693147180559945</c:v>
                </c:pt>
                <c:pt idx="119">
                  <c:v>1.0986122886681</c:v>
                </c:pt>
                <c:pt idx="120">
                  <c:v>0.693147180559945</c:v>
                </c:pt>
                <c:pt idx="121">
                  <c:v>0.0</c:v>
                </c:pt>
                <c:pt idx="122">
                  <c:v>0.0</c:v>
                </c:pt>
                <c:pt idx="123">
                  <c:v>0.0</c:v>
                </c:pt>
                <c:pt idx="124">
                  <c:v>0.0</c:v>
                </c:pt>
                <c:pt idx="125">
                  <c:v>0.0</c:v>
                </c:pt>
                <c:pt idx="126">
                  <c:v>0.0</c:v>
                </c:pt>
                <c:pt idx="127">
                  <c:v>0.0</c:v>
                </c:pt>
                <c:pt idx="128">
                  <c:v>0.693147180559945</c:v>
                </c:pt>
                <c:pt idx="129">
                  <c:v>0.693147180559945</c:v>
                </c:pt>
                <c:pt idx="130">
                  <c:v>0.0</c:v>
                </c:pt>
                <c:pt idx="131">
                  <c:v>0.0</c:v>
                </c:pt>
                <c:pt idx="132">
                  <c:v>0.0</c:v>
                </c:pt>
                <c:pt idx="133">
                  <c:v>0.0</c:v>
                </c:pt>
                <c:pt idx="134">
                  <c:v>0.0</c:v>
                </c:pt>
                <c:pt idx="135">
                  <c:v>0.0</c:v>
                </c:pt>
                <c:pt idx="136">
                  <c:v>0.0</c:v>
                </c:pt>
                <c:pt idx="137">
                  <c:v>0.0</c:v>
                </c:pt>
                <c:pt idx="138">
                  <c:v>0.0</c:v>
                </c:pt>
              </c:numCache>
            </c:numRef>
          </c:yVal>
        </c:ser>
        <c:axId val="592555896"/>
        <c:axId val="592560984"/>
      </c:scatterChart>
      <c:valAx>
        <c:axId val="59255589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lang="en-US"/>
            </a:pPr>
            <a:endParaRPr lang="ja-JP"/>
          </a:p>
        </c:txPr>
        <c:crossAx val="592560984"/>
        <c:crosses val="autoZero"/>
        <c:crossBetween val="midCat"/>
      </c:valAx>
      <c:valAx>
        <c:axId val="592560984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lang="en-US"/>
            </a:pPr>
            <a:endParaRPr lang="ja-JP"/>
          </a:p>
        </c:txPr>
        <c:crossAx val="592555896"/>
        <c:crosses val="autoZero"/>
        <c:crossBetween val="midCat"/>
      </c:valAx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ja-JP"/>
  <c:style val="2"/>
  <c:chart>
    <c:title>
      <c:layout/>
      <c:txPr>
        <a:bodyPr/>
        <a:lstStyle/>
        <a:p>
          <a:pPr>
            <a:defRPr lang="en-US"/>
          </a:pPr>
          <a:endParaRPr lang="ja-JP"/>
        </a:p>
      </c:txPr>
    </c:title>
    <c:plotArea>
      <c:layout/>
      <c:scatterChart>
        <c:scatterStyle val="lineMarker"/>
        <c:ser>
          <c:idx val="0"/>
          <c:order val="0"/>
          <c:tx>
            <c:v>Krogan</c:v>
          </c:tx>
          <c:spPr>
            <a:ln w="28575">
              <a:noFill/>
            </a:ln>
          </c:spPr>
          <c:marker>
            <c:symbol val="diamond"/>
            <c:size val="3"/>
            <c:spPr>
              <a:noFill/>
              <a:ln w="3175">
                <a:solidFill>
                  <a:schemeClr val="tx1"/>
                </a:solidFill>
              </a:ln>
            </c:spPr>
          </c:marker>
          <c:xVal>
            <c:numRef>
              <c:f>ddloglogKrogan!$A$1:$A$55</c:f>
              <c:numCache>
                <c:formatCode>General</c:formatCode>
                <c:ptCount val="55"/>
                <c:pt idx="0">
                  <c:v>0.0</c:v>
                </c:pt>
                <c:pt idx="1">
                  <c:v>0.693147180559945</c:v>
                </c:pt>
                <c:pt idx="2">
                  <c:v>1.0986122886681</c:v>
                </c:pt>
                <c:pt idx="3">
                  <c:v>1.38629436111989</c:v>
                </c:pt>
                <c:pt idx="4">
                  <c:v>1.6094379124341</c:v>
                </c:pt>
                <c:pt idx="5">
                  <c:v>1.79175946922805</c:v>
                </c:pt>
                <c:pt idx="6">
                  <c:v>1.94591014905531</c:v>
                </c:pt>
                <c:pt idx="7">
                  <c:v>2.07944154167983</c:v>
                </c:pt>
                <c:pt idx="8">
                  <c:v>2.19722457733621</c:v>
                </c:pt>
                <c:pt idx="9">
                  <c:v>2.30258509299404</c:v>
                </c:pt>
                <c:pt idx="10">
                  <c:v>2.39789527279837</c:v>
                </c:pt>
                <c:pt idx="11">
                  <c:v>2.484906649788</c:v>
                </c:pt>
                <c:pt idx="12">
                  <c:v>2.56494935746153</c:v>
                </c:pt>
                <c:pt idx="13">
                  <c:v>2.639057329615249</c:v>
                </c:pt>
                <c:pt idx="14">
                  <c:v>2.70805020110221</c:v>
                </c:pt>
                <c:pt idx="15">
                  <c:v>2.77258872223978</c:v>
                </c:pt>
                <c:pt idx="16">
                  <c:v>2.833213344056209</c:v>
                </c:pt>
                <c:pt idx="17">
                  <c:v>2.89037175789616</c:v>
                </c:pt>
                <c:pt idx="18">
                  <c:v>2.94443897916644</c:v>
                </c:pt>
                <c:pt idx="19">
                  <c:v>2.99573227355399</c:v>
                </c:pt>
                <c:pt idx="20">
                  <c:v>3.04452243772342</c:v>
                </c:pt>
                <c:pt idx="21">
                  <c:v>3.091042453358309</c:v>
                </c:pt>
                <c:pt idx="22">
                  <c:v>3.13549421592914</c:v>
                </c:pt>
                <c:pt idx="23">
                  <c:v>3.17805383034794</c:v>
                </c:pt>
                <c:pt idx="24">
                  <c:v>3.218875824868199</c:v>
                </c:pt>
                <c:pt idx="25">
                  <c:v>3.25809653802148</c:v>
                </c:pt>
                <c:pt idx="26">
                  <c:v>3.29583686600432</c:v>
                </c:pt>
                <c:pt idx="27">
                  <c:v>3.332204510175199</c:v>
                </c:pt>
                <c:pt idx="28">
                  <c:v>3.36729582998647</c:v>
                </c:pt>
                <c:pt idx="29">
                  <c:v>3.40119738166215</c:v>
                </c:pt>
                <c:pt idx="30">
                  <c:v>3.43398720448514</c:v>
                </c:pt>
                <c:pt idx="31">
                  <c:v>3.46573590279972</c:v>
                </c:pt>
                <c:pt idx="32">
                  <c:v>3.49650756146648</c:v>
                </c:pt>
                <c:pt idx="33">
                  <c:v>3.52636052461616</c:v>
                </c:pt>
                <c:pt idx="34">
                  <c:v>3.55534806148941</c:v>
                </c:pt>
                <c:pt idx="35">
                  <c:v>3.58351893845611</c:v>
                </c:pt>
                <c:pt idx="36">
                  <c:v>3.61091791264422</c:v>
                </c:pt>
                <c:pt idx="37">
                  <c:v>3.63758615972638</c:v>
                </c:pt>
                <c:pt idx="38">
                  <c:v>3.66356164612964</c:v>
                </c:pt>
                <c:pt idx="39">
                  <c:v>3.68887945411393</c:v>
                </c:pt>
                <c:pt idx="40">
                  <c:v>3.7135720667043</c:v>
                </c:pt>
                <c:pt idx="41">
                  <c:v>3.73766961828336</c:v>
                </c:pt>
                <c:pt idx="42">
                  <c:v>3.76120011569356</c:v>
                </c:pt>
                <c:pt idx="43">
                  <c:v>3.78418963391826</c:v>
                </c:pt>
                <c:pt idx="44">
                  <c:v>3.806662489770309</c:v>
                </c:pt>
                <c:pt idx="45">
                  <c:v>3.89182029811062</c:v>
                </c:pt>
                <c:pt idx="46">
                  <c:v>4.00733318523247</c:v>
                </c:pt>
                <c:pt idx="47">
                  <c:v>4.077537443905719</c:v>
                </c:pt>
                <c:pt idx="48">
                  <c:v>4.11087386417331</c:v>
                </c:pt>
                <c:pt idx="49">
                  <c:v>4.189654742026419</c:v>
                </c:pt>
                <c:pt idx="50">
                  <c:v>4.27666611901605</c:v>
                </c:pt>
                <c:pt idx="51">
                  <c:v>4.317488113536309</c:v>
                </c:pt>
                <c:pt idx="52">
                  <c:v>4.33073334028633</c:v>
                </c:pt>
                <c:pt idx="53">
                  <c:v>4.46590811865458</c:v>
                </c:pt>
                <c:pt idx="54">
                  <c:v>4.9416424226093</c:v>
                </c:pt>
              </c:numCache>
            </c:numRef>
          </c:xVal>
          <c:yVal>
            <c:numRef>
              <c:f>ddloglogKrogan!$B$1:$B$55</c:f>
              <c:numCache>
                <c:formatCode>General</c:formatCode>
                <c:ptCount val="55"/>
                <c:pt idx="0">
                  <c:v>6.74170069465205</c:v>
                </c:pt>
                <c:pt idx="1">
                  <c:v>6.095824562432219</c:v>
                </c:pt>
                <c:pt idx="2">
                  <c:v>5.638354669333739</c:v>
                </c:pt>
                <c:pt idx="3">
                  <c:v>5.28826703069453</c:v>
                </c:pt>
                <c:pt idx="4">
                  <c:v>5.04985600724953</c:v>
                </c:pt>
                <c:pt idx="5">
                  <c:v>4.653960350157519</c:v>
                </c:pt>
                <c:pt idx="6">
                  <c:v>4.60517018598809</c:v>
                </c:pt>
                <c:pt idx="7">
                  <c:v>4.127134385045088</c:v>
                </c:pt>
                <c:pt idx="8">
                  <c:v>4.00733318523247</c:v>
                </c:pt>
                <c:pt idx="9">
                  <c:v>4.043051267834549</c:v>
                </c:pt>
                <c:pt idx="10">
                  <c:v>3.85014760171005</c:v>
                </c:pt>
                <c:pt idx="11">
                  <c:v>3.61091791264422</c:v>
                </c:pt>
                <c:pt idx="12">
                  <c:v>3.85014760171005</c:v>
                </c:pt>
                <c:pt idx="13">
                  <c:v>3.40119738166215</c:v>
                </c:pt>
                <c:pt idx="14">
                  <c:v>3.218875824868199</c:v>
                </c:pt>
                <c:pt idx="15">
                  <c:v>3.091042453358309</c:v>
                </c:pt>
                <c:pt idx="16">
                  <c:v>2.833213344056209</c:v>
                </c:pt>
                <c:pt idx="17">
                  <c:v>2.99573227355399</c:v>
                </c:pt>
                <c:pt idx="18">
                  <c:v>2.30258509299404</c:v>
                </c:pt>
                <c:pt idx="19">
                  <c:v>2.484906649788</c:v>
                </c:pt>
                <c:pt idx="20">
                  <c:v>2.484906649788</c:v>
                </c:pt>
                <c:pt idx="21">
                  <c:v>1.94591014905531</c:v>
                </c:pt>
                <c:pt idx="22">
                  <c:v>2.56494935746153</c:v>
                </c:pt>
                <c:pt idx="23">
                  <c:v>1.6094379124341</c:v>
                </c:pt>
                <c:pt idx="24">
                  <c:v>1.38629436111989</c:v>
                </c:pt>
                <c:pt idx="25">
                  <c:v>2.30258509299404</c:v>
                </c:pt>
                <c:pt idx="26">
                  <c:v>0.0</c:v>
                </c:pt>
                <c:pt idx="27">
                  <c:v>1.6094379124341</c:v>
                </c:pt>
                <c:pt idx="28">
                  <c:v>1.38629436111989</c:v>
                </c:pt>
                <c:pt idx="29">
                  <c:v>1.94591014905531</c:v>
                </c:pt>
                <c:pt idx="30">
                  <c:v>1.0986122886681</c:v>
                </c:pt>
                <c:pt idx="31">
                  <c:v>1.0986122886681</c:v>
                </c:pt>
                <c:pt idx="32">
                  <c:v>0.0</c:v>
                </c:pt>
                <c:pt idx="33">
                  <c:v>0.0</c:v>
                </c:pt>
                <c:pt idx="34">
                  <c:v>0.0</c:v>
                </c:pt>
                <c:pt idx="35">
                  <c:v>1.0986122886681</c:v>
                </c:pt>
                <c:pt idx="36">
                  <c:v>0.0</c:v>
                </c:pt>
                <c:pt idx="37">
                  <c:v>0.0</c:v>
                </c:pt>
                <c:pt idx="38">
                  <c:v>0.693147180559945</c:v>
                </c:pt>
                <c:pt idx="39">
                  <c:v>0.0</c:v>
                </c:pt>
                <c:pt idx="40">
                  <c:v>0.0</c:v>
                </c:pt>
                <c:pt idx="41">
                  <c:v>0.693147180559945</c:v>
                </c:pt>
                <c:pt idx="42">
                  <c:v>0.0</c:v>
                </c:pt>
                <c:pt idx="43">
                  <c:v>0.693147180559945</c:v>
                </c:pt>
                <c:pt idx="44">
                  <c:v>0.0</c:v>
                </c:pt>
                <c:pt idx="45">
                  <c:v>0.0</c:v>
                </c:pt>
                <c:pt idx="46">
                  <c:v>0.0</c:v>
                </c:pt>
                <c:pt idx="47">
                  <c:v>0.0</c:v>
                </c:pt>
                <c:pt idx="48">
                  <c:v>0.0</c:v>
                </c:pt>
                <c:pt idx="49">
                  <c:v>0.0</c:v>
                </c:pt>
                <c:pt idx="50">
                  <c:v>0.0</c:v>
                </c:pt>
                <c:pt idx="51">
                  <c:v>0.0</c:v>
                </c:pt>
                <c:pt idx="52">
                  <c:v>0.0</c:v>
                </c:pt>
                <c:pt idx="53">
                  <c:v>0.0</c:v>
                </c:pt>
                <c:pt idx="54">
                  <c:v>0.0</c:v>
                </c:pt>
              </c:numCache>
            </c:numRef>
          </c:yVal>
        </c:ser>
        <c:axId val="592616168"/>
        <c:axId val="592622264"/>
      </c:scatterChart>
      <c:valAx>
        <c:axId val="59261616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lang="en-US"/>
            </a:pPr>
            <a:endParaRPr lang="ja-JP"/>
          </a:p>
        </c:txPr>
        <c:crossAx val="592622264"/>
        <c:crosses val="autoZero"/>
        <c:crossBetween val="midCat"/>
      </c:valAx>
      <c:valAx>
        <c:axId val="592622264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lang="en-US"/>
            </a:pPr>
            <a:endParaRPr lang="ja-JP"/>
          </a:p>
        </c:txPr>
        <c:crossAx val="592616168"/>
        <c:crosses val="autoZero"/>
        <c:crossBetween val="midCat"/>
      </c:valAx>
    </c:plotArea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ja-JP"/>
  <c:style val="2"/>
  <c:chart>
    <c:title>
      <c:layout/>
      <c:txPr>
        <a:bodyPr/>
        <a:lstStyle/>
        <a:p>
          <a:pPr>
            <a:defRPr lang="en-US"/>
          </a:pPr>
          <a:endParaRPr lang="ja-JP"/>
        </a:p>
      </c:txPr>
    </c:title>
    <c:plotArea>
      <c:layout/>
      <c:scatterChart>
        <c:scatterStyle val="lineMarker"/>
        <c:ser>
          <c:idx val="0"/>
          <c:order val="0"/>
          <c:tx>
            <c:v>DIP</c:v>
          </c:tx>
          <c:spPr>
            <a:ln w="15875">
              <a:noFill/>
            </a:ln>
          </c:spPr>
          <c:marker>
            <c:symbol val="diamond"/>
            <c:size val="3"/>
            <c:spPr>
              <a:noFill/>
              <a:ln w="3175">
                <a:solidFill>
                  <a:prstClr val="black"/>
                </a:solidFill>
              </a:ln>
            </c:spPr>
          </c:marker>
          <c:xVal>
            <c:numRef>
              <c:f>ddloglogDIPFig!$A$1:$A$113</c:f>
              <c:numCache>
                <c:formatCode>General</c:formatCode>
                <c:ptCount val="113"/>
                <c:pt idx="0">
                  <c:v>0.0</c:v>
                </c:pt>
                <c:pt idx="1">
                  <c:v>0.693147180559945</c:v>
                </c:pt>
                <c:pt idx="2">
                  <c:v>1.0986122886681</c:v>
                </c:pt>
                <c:pt idx="3">
                  <c:v>1.38629436111989</c:v>
                </c:pt>
                <c:pt idx="4">
                  <c:v>1.6094379124341</c:v>
                </c:pt>
                <c:pt idx="5">
                  <c:v>1.79175946922805</c:v>
                </c:pt>
                <c:pt idx="6">
                  <c:v>1.94591014905531</c:v>
                </c:pt>
                <c:pt idx="7">
                  <c:v>2.07944154167983</c:v>
                </c:pt>
                <c:pt idx="8">
                  <c:v>2.19722457733621</c:v>
                </c:pt>
                <c:pt idx="9">
                  <c:v>2.30258509299404</c:v>
                </c:pt>
                <c:pt idx="10">
                  <c:v>2.39789527279837</c:v>
                </c:pt>
                <c:pt idx="11">
                  <c:v>2.484906649788</c:v>
                </c:pt>
                <c:pt idx="12">
                  <c:v>2.56494935746153</c:v>
                </c:pt>
                <c:pt idx="13">
                  <c:v>2.639057329615249</c:v>
                </c:pt>
                <c:pt idx="14">
                  <c:v>2.70805020110221</c:v>
                </c:pt>
                <c:pt idx="15">
                  <c:v>2.77258872223978</c:v>
                </c:pt>
                <c:pt idx="16">
                  <c:v>2.833213344056209</c:v>
                </c:pt>
                <c:pt idx="17">
                  <c:v>2.89037175789616</c:v>
                </c:pt>
                <c:pt idx="18">
                  <c:v>2.94443897916644</c:v>
                </c:pt>
                <c:pt idx="19">
                  <c:v>2.99573227355399</c:v>
                </c:pt>
                <c:pt idx="20">
                  <c:v>3.04452243772342</c:v>
                </c:pt>
                <c:pt idx="21">
                  <c:v>3.091042453358309</c:v>
                </c:pt>
                <c:pt idx="22">
                  <c:v>3.13549421592914</c:v>
                </c:pt>
                <c:pt idx="23">
                  <c:v>3.17805383034794</c:v>
                </c:pt>
                <c:pt idx="24">
                  <c:v>3.218875824868199</c:v>
                </c:pt>
                <c:pt idx="25">
                  <c:v>3.25809653802148</c:v>
                </c:pt>
                <c:pt idx="26">
                  <c:v>3.29583686600432</c:v>
                </c:pt>
                <c:pt idx="27">
                  <c:v>3.332204510175199</c:v>
                </c:pt>
                <c:pt idx="28">
                  <c:v>3.36729582998647</c:v>
                </c:pt>
                <c:pt idx="29">
                  <c:v>3.40119738166215</c:v>
                </c:pt>
                <c:pt idx="30">
                  <c:v>3.43398720448514</c:v>
                </c:pt>
                <c:pt idx="31">
                  <c:v>3.46573590279972</c:v>
                </c:pt>
                <c:pt idx="32">
                  <c:v>3.49650756146648</c:v>
                </c:pt>
                <c:pt idx="33">
                  <c:v>3.52636052461616</c:v>
                </c:pt>
                <c:pt idx="34">
                  <c:v>3.55534806148941</c:v>
                </c:pt>
                <c:pt idx="35">
                  <c:v>3.58351893845611</c:v>
                </c:pt>
                <c:pt idx="36">
                  <c:v>3.61091791264422</c:v>
                </c:pt>
                <c:pt idx="37">
                  <c:v>3.63758615972638</c:v>
                </c:pt>
                <c:pt idx="38">
                  <c:v>3.66356164612964</c:v>
                </c:pt>
                <c:pt idx="39">
                  <c:v>3.68887945411393</c:v>
                </c:pt>
                <c:pt idx="40">
                  <c:v>3.7135720667043</c:v>
                </c:pt>
                <c:pt idx="41">
                  <c:v>3.73766961828336</c:v>
                </c:pt>
                <c:pt idx="42">
                  <c:v>3.76120011569356</c:v>
                </c:pt>
                <c:pt idx="43">
                  <c:v>3.78418963391826</c:v>
                </c:pt>
                <c:pt idx="44">
                  <c:v>3.806662489770309</c:v>
                </c:pt>
                <c:pt idx="45">
                  <c:v>3.82864139648909</c:v>
                </c:pt>
                <c:pt idx="46">
                  <c:v>3.871201010907889</c:v>
                </c:pt>
                <c:pt idx="47">
                  <c:v>3.89182029811062</c:v>
                </c:pt>
                <c:pt idx="48">
                  <c:v>3.912023005428139</c:v>
                </c:pt>
                <c:pt idx="49">
                  <c:v>3.931825632724319</c:v>
                </c:pt>
                <c:pt idx="50">
                  <c:v>3.95124371858142</c:v>
                </c:pt>
                <c:pt idx="51">
                  <c:v>3.97029191355212</c:v>
                </c:pt>
                <c:pt idx="52">
                  <c:v>3.98898404656427</c:v>
                </c:pt>
                <c:pt idx="53">
                  <c:v>4.00733318523247</c:v>
                </c:pt>
                <c:pt idx="54">
                  <c:v>4.02535169073515</c:v>
                </c:pt>
                <c:pt idx="55">
                  <c:v>4.043051267834549</c:v>
                </c:pt>
                <c:pt idx="56">
                  <c:v>4.060443010546409</c:v>
                </c:pt>
                <c:pt idx="57">
                  <c:v>4.077537443905719</c:v>
                </c:pt>
                <c:pt idx="58">
                  <c:v>4.0943445622221</c:v>
                </c:pt>
                <c:pt idx="59">
                  <c:v>4.11087386417331</c:v>
                </c:pt>
                <c:pt idx="60">
                  <c:v>4.127134385045088</c:v>
                </c:pt>
                <c:pt idx="61">
                  <c:v>4.143134726391529</c:v>
                </c:pt>
                <c:pt idx="62">
                  <c:v>4.15888308335967</c:v>
                </c:pt>
                <c:pt idx="63">
                  <c:v>4.174387269895629</c:v>
                </c:pt>
                <c:pt idx="64">
                  <c:v>4.189654742026419</c:v>
                </c:pt>
                <c:pt idx="65">
                  <c:v>4.20469261939096</c:v>
                </c:pt>
                <c:pt idx="66">
                  <c:v>4.2195077051761</c:v>
                </c:pt>
                <c:pt idx="67">
                  <c:v>4.234106504597259</c:v>
                </c:pt>
                <c:pt idx="68">
                  <c:v>4.27666611901605</c:v>
                </c:pt>
                <c:pt idx="69">
                  <c:v>4.29045944114839</c:v>
                </c:pt>
                <c:pt idx="70">
                  <c:v>4.30406509320417</c:v>
                </c:pt>
                <c:pt idx="71">
                  <c:v>4.33073334028633</c:v>
                </c:pt>
                <c:pt idx="72">
                  <c:v>4.34380542185368</c:v>
                </c:pt>
                <c:pt idx="73">
                  <c:v>4.356708826689589</c:v>
                </c:pt>
                <c:pt idx="74">
                  <c:v>4.369447852467019</c:v>
                </c:pt>
                <c:pt idx="75">
                  <c:v>4.38202663467388</c:v>
                </c:pt>
                <c:pt idx="76">
                  <c:v>4.418840607796589</c:v>
                </c:pt>
                <c:pt idx="77">
                  <c:v>4.43081679884331</c:v>
                </c:pt>
                <c:pt idx="78">
                  <c:v>4.44265125649031</c:v>
                </c:pt>
                <c:pt idx="79">
                  <c:v>4.4543472962535</c:v>
                </c:pt>
                <c:pt idx="80">
                  <c:v>4.4773368144782</c:v>
                </c:pt>
                <c:pt idx="81">
                  <c:v>4.48863636973214</c:v>
                </c:pt>
                <c:pt idx="82">
                  <c:v>4.49980967033026</c:v>
                </c:pt>
                <c:pt idx="83">
                  <c:v>4.510859506516849</c:v>
                </c:pt>
                <c:pt idx="84">
                  <c:v>4.53259949315325</c:v>
                </c:pt>
                <c:pt idx="85">
                  <c:v>4.54329478227</c:v>
                </c:pt>
                <c:pt idx="86">
                  <c:v>4.55387689160054</c:v>
                </c:pt>
                <c:pt idx="87">
                  <c:v>4.56434819146783</c:v>
                </c:pt>
                <c:pt idx="88">
                  <c:v>4.574710978503379</c:v>
                </c:pt>
                <c:pt idx="89">
                  <c:v>4.595119850134589</c:v>
                </c:pt>
                <c:pt idx="90">
                  <c:v>4.60517018598809</c:v>
                </c:pt>
                <c:pt idx="91">
                  <c:v>4.615120516841258</c:v>
                </c:pt>
                <c:pt idx="92">
                  <c:v>4.64439089914137</c:v>
                </c:pt>
                <c:pt idx="93">
                  <c:v>4.66343909411206</c:v>
                </c:pt>
                <c:pt idx="94">
                  <c:v>4.672828834461899</c:v>
                </c:pt>
                <c:pt idx="95">
                  <c:v>4.69134788222914</c:v>
                </c:pt>
                <c:pt idx="96">
                  <c:v>4.700480365792409</c:v>
                </c:pt>
                <c:pt idx="97">
                  <c:v>4.70953020131233</c:v>
                </c:pt>
                <c:pt idx="98">
                  <c:v>4.727387818712339</c:v>
                </c:pt>
                <c:pt idx="99">
                  <c:v>4.744932128363249</c:v>
                </c:pt>
                <c:pt idx="100">
                  <c:v>4.78749174278204</c:v>
                </c:pt>
                <c:pt idx="101">
                  <c:v>4.795790545596739</c:v>
                </c:pt>
                <c:pt idx="102">
                  <c:v>4.828313737302299</c:v>
                </c:pt>
                <c:pt idx="103">
                  <c:v>4.83628190695147</c:v>
                </c:pt>
                <c:pt idx="104">
                  <c:v>4.844187086458588</c:v>
                </c:pt>
                <c:pt idx="105">
                  <c:v>5.010635294096249</c:v>
                </c:pt>
                <c:pt idx="106">
                  <c:v>5.04985600724953</c:v>
                </c:pt>
                <c:pt idx="107">
                  <c:v>5.093750200806759</c:v>
                </c:pt>
                <c:pt idx="108">
                  <c:v>5.123963979403249</c:v>
                </c:pt>
                <c:pt idx="109">
                  <c:v>5.164785973923508</c:v>
                </c:pt>
                <c:pt idx="110">
                  <c:v>5.342334251964809</c:v>
                </c:pt>
                <c:pt idx="111">
                  <c:v>5.42934562895444</c:v>
                </c:pt>
                <c:pt idx="112">
                  <c:v>5.641907070938109</c:v>
                </c:pt>
              </c:numCache>
            </c:numRef>
          </c:xVal>
          <c:yVal>
            <c:numRef>
              <c:f>ddloglogDIPFig!$B$1:$B$113</c:f>
              <c:numCache>
                <c:formatCode>General</c:formatCode>
                <c:ptCount val="113"/>
                <c:pt idx="0">
                  <c:v>7.010311867307218</c:v>
                </c:pt>
                <c:pt idx="1">
                  <c:v>6.687108607866508</c:v>
                </c:pt>
                <c:pt idx="2">
                  <c:v>6.311734809152909</c:v>
                </c:pt>
                <c:pt idx="3">
                  <c:v>5.97888576490112</c:v>
                </c:pt>
                <c:pt idx="4">
                  <c:v>5.673323267171489</c:v>
                </c:pt>
                <c:pt idx="5">
                  <c:v>5.3082676974012</c:v>
                </c:pt>
                <c:pt idx="6">
                  <c:v>5.117993812416748</c:v>
                </c:pt>
                <c:pt idx="7">
                  <c:v>5.023880520846268</c:v>
                </c:pt>
                <c:pt idx="8">
                  <c:v>4.718498871295089</c:v>
                </c:pt>
                <c:pt idx="9">
                  <c:v>4.69134788222914</c:v>
                </c:pt>
                <c:pt idx="10">
                  <c:v>4.317488113536309</c:v>
                </c:pt>
                <c:pt idx="11">
                  <c:v>4.33073334028633</c:v>
                </c:pt>
                <c:pt idx="12">
                  <c:v>4.24849524204935</c:v>
                </c:pt>
                <c:pt idx="13">
                  <c:v>3.912023005428139</c:v>
                </c:pt>
                <c:pt idx="14">
                  <c:v>4.11087386417331</c:v>
                </c:pt>
                <c:pt idx="15">
                  <c:v>3.89182029811062</c:v>
                </c:pt>
                <c:pt idx="16">
                  <c:v>3.7135720667043</c:v>
                </c:pt>
                <c:pt idx="17">
                  <c:v>3.61091791264422</c:v>
                </c:pt>
                <c:pt idx="18">
                  <c:v>3.7135720667043</c:v>
                </c:pt>
                <c:pt idx="19">
                  <c:v>3.61091791264422</c:v>
                </c:pt>
                <c:pt idx="20">
                  <c:v>3.25809653802148</c:v>
                </c:pt>
                <c:pt idx="21">
                  <c:v>3.806662489770309</c:v>
                </c:pt>
                <c:pt idx="22">
                  <c:v>3.36729582998647</c:v>
                </c:pt>
                <c:pt idx="23">
                  <c:v>3.332204510175199</c:v>
                </c:pt>
                <c:pt idx="24">
                  <c:v>3.04452243772342</c:v>
                </c:pt>
                <c:pt idx="25">
                  <c:v>3.218875824868199</c:v>
                </c:pt>
                <c:pt idx="26">
                  <c:v>2.833213344056209</c:v>
                </c:pt>
                <c:pt idx="27">
                  <c:v>2.94443897916644</c:v>
                </c:pt>
                <c:pt idx="28">
                  <c:v>2.39789527279837</c:v>
                </c:pt>
                <c:pt idx="29">
                  <c:v>2.56494935746153</c:v>
                </c:pt>
                <c:pt idx="30">
                  <c:v>3.091042453358309</c:v>
                </c:pt>
                <c:pt idx="31">
                  <c:v>2.39789527279837</c:v>
                </c:pt>
                <c:pt idx="32">
                  <c:v>2.39789527279837</c:v>
                </c:pt>
                <c:pt idx="33">
                  <c:v>2.39789527279837</c:v>
                </c:pt>
                <c:pt idx="34">
                  <c:v>2.56494935746153</c:v>
                </c:pt>
                <c:pt idx="35">
                  <c:v>2.639057329615249</c:v>
                </c:pt>
                <c:pt idx="36">
                  <c:v>2.70805020110221</c:v>
                </c:pt>
                <c:pt idx="37">
                  <c:v>2.639057329615249</c:v>
                </c:pt>
                <c:pt idx="38">
                  <c:v>2.39789527279837</c:v>
                </c:pt>
                <c:pt idx="39">
                  <c:v>1.94591014905531</c:v>
                </c:pt>
                <c:pt idx="40">
                  <c:v>2.19722457733621</c:v>
                </c:pt>
                <c:pt idx="41">
                  <c:v>1.0986122886681</c:v>
                </c:pt>
                <c:pt idx="42">
                  <c:v>1.79175946922805</c:v>
                </c:pt>
                <c:pt idx="43">
                  <c:v>2.07944154167983</c:v>
                </c:pt>
                <c:pt idx="44">
                  <c:v>1.94591014905531</c:v>
                </c:pt>
                <c:pt idx="45">
                  <c:v>2.39789527279837</c:v>
                </c:pt>
                <c:pt idx="46">
                  <c:v>1.94591014905531</c:v>
                </c:pt>
                <c:pt idx="47">
                  <c:v>1.6094379124341</c:v>
                </c:pt>
                <c:pt idx="48">
                  <c:v>1.0986122886681</c:v>
                </c:pt>
                <c:pt idx="49">
                  <c:v>0.693147180559945</c:v>
                </c:pt>
                <c:pt idx="50">
                  <c:v>0.693147180559945</c:v>
                </c:pt>
                <c:pt idx="51">
                  <c:v>0.693147180559945</c:v>
                </c:pt>
                <c:pt idx="52">
                  <c:v>1.0986122886681</c:v>
                </c:pt>
                <c:pt idx="53">
                  <c:v>0.693147180559945</c:v>
                </c:pt>
                <c:pt idx="54">
                  <c:v>0.0</c:v>
                </c:pt>
                <c:pt idx="55">
                  <c:v>1.6094379124341</c:v>
                </c:pt>
                <c:pt idx="56">
                  <c:v>0.693147180559945</c:v>
                </c:pt>
                <c:pt idx="57">
                  <c:v>0.693147180559945</c:v>
                </c:pt>
                <c:pt idx="58">
                  <c:v>1.38629436111989</c:v>
                </c:pt>
                <c:pt idx="59">
                  <c:v>0.693147180559945</c:v>
                </c:pt>
                <c:pt idx="60">
                  <c:v>1.38629436111989</c:v>
                </c:pt>
                <c:pt idx="61">
                  <c:v>0.693147180559945</c:v>
                </c:pt>
                <c:pt idx="62">
                  <c:v>1.6094379124341</c:v>
                </c:pt>
                <c:pt idx="63">
                  <c:v>0.0</c:v>
                </c:pt>
                <c:pt idx="64">
                  <c:v>0.0</c:v>
                </c:pt>
                <c:pt idx="65">
                  <c:v>1.38629436111989</c:v>
                </c:pt>
                <c:pt idx="66">
                  <c:v>0.693147180559945</c:v>
                </c:pt>
                <c:pt idx="67">
                  <c:v>1.38629436111989</c:v>
                </c:pt>
                <c:pt idx="68">
                  <c:v>0.0</c:v>
                </c:pt>
                <c:pt idx="69">
                  <c:v>0.693147180559945</c:v>
                </c:pt>
                <c:pt idx="70">
                  <c:v>1.0986122886681</c:v>
                </c:pt>
                <c:pt idx="71">
                  <c:v>1.38629436111989</c:v>
                </c:pt>
                <c:pt idx="72">
                  <c:v>0.0</c:v>
                </c:pt>
                <c:pt idx="73">
                  <c:v>0.0</c:v>
                </c:pt>
                <c:pt idx="74">
                  <c:v>0.693147180559945</c:v>
                </c:pt>
                <c:pt idx="75">
                  <c:v>0.693147180559945</c:v>
                </c:pt>
                <c:pt idx="76">
                  <c:v>0.693147180559945</c:v>
                </c:pt>
                <c:pt idx="77">
                  <c:v>0.0</c:v>
                </c:pt>
                <c:pt idx="78">
                  <c:v>0.0</c:v>
                </c:pt>
                <c:pt idx="79">
                  <c:v>0.0</c:v>
                </c:pt>
                <c:pt idx="80">
                  <c:v>0.0</c:v>
                </c:pt>
                <c:pt idx="81">
                  <c:v>0.693147180559945</c:v>
                </c:pt>
                <c:pt idx="82">
                  <c:v>0.0</c:v>
                </c:pt>
                <c:pt idx="83">
                  <c:v>0.0</c:v>
                </c:pt>
                <c:pt idx="84">
                  <c:v>0.0</c:v>
                </c:pt>
                <c:pt idx="85">
                  <c:v>0.693147180559945</c:v>
                </c:pt>
                <c:pt idx="86">
                  <c:v>0.0</c:v>
                </c:pt>
                <c:pt idx="87">
                  <c:v>0.0</c:v>
                </c:pt>
                <c:pt idx="88">
                  <c:v>0.0</c:v>
                </c:pt>
                <c:pt idx="89">
                  <c:v>0.0</c:v>
                </c:pt>
                <c:pt idx="90">
                  <c:v>0.0</c:v>
                </c:pt>
                <c:pt idx="91">
                  <c:v>0.693147180559945</c:v>
                </c:pt>
                <c:pt idx="92">
                  <c:v>0.0</c:v>
                </c:pt>
                <c:pt idx="93">
                  <c:v>0.0</c:v>
                </c:pt>
                <c:pt idx="94">
                  <c:v>0.0</c:v>
                </c:pt>
                <c:pt idx="95">
                  <c:v>1.0986122886681</c:v>
                </c:pt>
                <c:pt idx="96">
                  <c:v>0.0</c:v>
                </c:pt>
                <c:pt idx="97">
                  <c:v>0.693147180559945</c:v>
                </c:pt>
                <c:pt idx="98">
                  <c:v>0.693147180559945</c:v>
                </c:pt>
                <c:pt idx="99">
                  <c:v>0.0</c:v>
                </c:pt>
                <c:pt idx="100">
                  <c:v>0.0</c:v>
                </c:pt>
                <c:pt idx="101">
                  <c:v>0.0</c:v>
                </c:pt>
                <c:pt idx="102">
                  <c:v>0.0</c:v>
                </c:pt>
                <c:pt idx="103">
                  <c:v>0.0</c:v>
                </c:pt>
                <c:pt idx="104">
                  <c:v>0.0</c:v>
                </c:pt>
                <c:pt idx="105">
                  <c:v>0.0</c:v>
                </c:pt>
                <c:pt idx="106">
                  <c:v>0.0</c:v>
                </c:pt>
                <c:pt idx="107">
                  <c:v>0.0</c:v>
                </c:pt>
                <c:pt idx="108">
                  <c:v>0.0</c:v>
                </c:pt>
                <c:pt idx="109">
                  <c:v>0.0</c:v>
                </c:pt>
                <c:pt idx="110">
                  <c:v>0.0</c:v>
                </c:pt>
                <c:pt idx="111">
                  <c:v>0.0</c:v>
                </c:pt>
                <c:pt idx="112">
                  <c:v>0.0</c:v>
                </c:pt>
              </c:numCache>
            </c:numRef>
          </c:yVal>
        </c:ser>
        <c:axId val="592656696"/>
        <c:axId val="592662360"/>
      </c:scatterChart>
      <c:valAx>
        <c:axId val="59265669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lang="en-US"/>
            </a:pPr>
            <a:endParaRPr lang="ja-JP"/>
          </a:p>
        </c:txPr>
        <c:crossAx val="592662360"/>
        <c:crosses val="autoZero"/>
        <c:crossBetween val="midCat"/>
      </c:valAx>
      <c:valAx>
        <c:axId val="592662360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lang="en-US"/>
            </a:pPr>
            <a:endParaRPr lang="ja-JP"/>
          </a:p>
        </c:txPr>
        <c:crossAx val="592656696"/>
        <c:crosses val="autoZero"/>
        <c:crossBetween val="midCat"/>
      </c:valAx>
    </c:plotArea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style val="2"/>
  <c:chart>
    <c:title>
      <c:layout/>
      <c:txPr>
        <a:bodyPr/>
        <a:lstStyle/>
        <a:p>
          <a:pPr>
            <a:defRPr lang="en-US"/>
          </a:pPr>
          <a:endParaRPr lang="ja-JP"/>
        </a:p>
      </c:txPr>
    </c:title>
    <c:plotArea>
      <c:layout/>
      <c:scatterChart>
        <c:scatterStyle val="lineMarker"/>
        <c:ser>
          <c:idx val="0"/>
          <c:order val="0"/>
          <c:tx>
            <c:v>Gavin</c:v>
          </c:tx>
          <c:spPr>
            <a:ln w="28575">
              <a:noFill/>
            </a:ln>
          </c:spPr>
          <c:marker>
            <c:symbol val="diamond"/>
            <c:size val="3"/>
            <c:spPr>
              <a:noFill/>
              <a:ln w="3175">
                <a:solidFill>
                  <a:schemeClr val="tx1"/>
                </a:solidFill>
              </a:ln>
            </c:spPr>
          </c:marker>
          <c:xVal>
            <c:numRef>
              <c:f>ddloglogGavinFig!$A$1:$A$56</c:f>
              <c:numCache>
                <c:formatCode>General</c:formatCode>
                <c:ptCount val="56"/>
                <c:pt idx="0">
                  <c:v>0.0</c:v>
                </c:pt>
                <c:pt idx="1">
                  <c:v>0.693147180559945</c:v>
                </c:pt>
                <c:pt idx="2">
                  <c:v>1.0986122886681</c:v>
                </c:pt>
                <c:pt idx="3">
                  <c:v>1.38629436111989</c:v>
                </c:pt>
                <c:pt idx="4">
                  <c:v>1.6094379124341</c:v>
                </c:pt>
                <c:pt idx="5">
                  <c:v>1.79175946922805</c:v>
                </c:pt>
                <c:pt idx="6">
                  <c:v>1.94591014905531</c:v>
                </c:pt>
                <c:pt idx="7">
                  <c:v>2.07944154167983</c:v>
                </c:pt>
                <c:pt idx="8">
                  <c:v>2.19722457733621</c:v>
                </c:pt>
                <c:pt idx="9">
                  <c:v>2.30258509299404</c:v>
                </c:pt>
                <c:pt idx="10">
                  <c:v>2.39789527279837</c:v>
                </c:pt>
                <c:pt idx="11">
                  <c:v>2.484906649788</c:v>
                </c:pt>
                <c:pt idx="12">
                  <c:v>2.56494935746153</c:v>
                </c:pt>
                <c:pt idx="13">
                  <c:v>2.639057329615249</c:v>
                </c:pt>
                <c:pt idx="14">
                  <c:v>2.70805020110221</c:v>
                </c:pt>
                <c:pt idx="15">
                  <c:v>2.77258872223978</c:v>
                </c:pt>
                <c:pt idx="16">
                  <c:v>2.833213344056209</c:v>
                </c:pt>
                <c:pt idx="17">
                  <c:v>2.89037175789616</c:v>
                </c:pt>
                <c:pt idx="18">
                  <c:v>2.94443897916644</c:v>
                </c:pt>
                <c:pt idx="19">
                  <c:v>2.99573227355399</c:v>
                </c:pt>
                <c:pt idx="20">
                  <c:v>3.04452243772342</c:v>
                </c:pt>
                <c:pt idx="21">
                  <c:v>3.091042453358309</c:v>
                </c:pt>
                <c:pt idx="22">
                  <c:v>3.13549421592914</c:v>
                </c:pt>
                <c:pt idx="23">
                  <c:v>3.17805383034794</c:v>
                </c:pt>
                <c:pt idx="24">
                  <c:v>3.218875824868199</c:v>
                </c:pt>
                <c:pt idx="25">
                  <c:v>3.25809653802148</c:v>
                </c:pt>
                <c:pt idx="26">
                  <c:v>3.29583686600432</c:v>
                </c:pt>
                <c:pt idx="27">
                  <c:v>3.332204510175199</c:v>
                </c:pt>
                <c:pt idx="28">
                  <c:v>3.36729582998647</c:v>
                </c:pt>
                <c:pt idx="29">
                  <c:v>3.40119738166215</c:v>
                </c:pt>
                <c:pt idx="30">
                  <c:v>3.43398720448514</c:v>
                </c:pt>
                <c:pt idx="31">
                  <c:v>3.46573590279972</c:v>
                </c:pt>
                <c:pt idx="32">
                  <c:v>3.49650756146648</c:v>
                </c:pt>
                <c:pt idx="33">
                  <c:v>3.52636052461616</c:v>
                </c:pt>
                <c:pt idx="34">
                  <c:v>3.55534806148941</c:v>
                </c:pt>
                <c:pt idx="35">
                  <c:v>3.58351893845611</c:v>
                </c:pt>
                <c:pt idx="36">
                  <c:v>3.61091791264422</c:v>
                </c:pt>
                <c:pt idx="37">
                  <c:v>3.63758615972638</c:v>
                </c:pt>
                <c:pt idx="38">
                  <c:v>3.66356164612964</c:v>
                </c:pt>
                <c:pt idx="39">
                  <c:v>3.68887945411393</c:v>
                </c:pt>
                <c:pt idx="40">
                  <c:v>3.7135720667043</c:v>
                </c:pt>
                <c:pt idx="41">
                  <c:v>3.73766961828336</c:v>
                </c:pt>
                <c:pt idx="42">
                  <c:v>3.76120011569356</c:v>
                </c:pt>
                <c:pt idx="43">
                  <c:v>3.78418963391826</c:v>
                </c:pt>
                <c:pt idx="44">
                  <c:v>3.806662489770309</c:v>
                </c:pt>
                <c:pt idx="45">
                  <c:v>3.82864139648909</c:v>
                </c:pt>
                <c:pt idx="46">
                  <c:v>3.871201010907889</c:v>
                </c:pt>
                <c:pt idx="47">
                  <c:v>3.89182029811062</c:v>
                </c:pt>
                <c:pt idx="48">
                  <c:v>3.931825632724319</c:v>
                </c:pt>
                <c:pt idx="49">
                  <c:v>3.97029191355212</c:v>
                </c:pt>
                <c:pt idx="50">
                  <c:v>4.02535169073515</c:v>
                </c:pt>
                <c:pt idx="51">
                  <c:v>4.043051267834549</c:v>
                </c:pt>
                <c:pt idx="52">
                  <c:v>4.077537443905719</c:v>
                </c:pt>
                <c:pt idx="53">
                  <c:v>4.15888308335967</c:v>
                </c:pt>
                <c:pt idx="54">
                  <c:v>4.20469261939096</c:v>
                </c:pt>
                <c:pt idx="55">
                  <c:v>4.39444915467243</c:v>
                </c:pt>
              </c:numCache>
            </c:numRef>
          </c:xVal>
          <c:yVal>
            <c:numRef>
              <c:f>ddloglogGavinFig!$B$1:$B$56</c:f>
              <c:numCache>
                <c:formatCode>General</c:formatCode>
                <c:ptCount val="56"/>
                <c:pt idx="0">
                  <c:v>5.105945473900579</c:v>
                </c:pt>
                <c:pt idx="1">
                  <c:v>5.17614973257382</c:v>
                </c:pt>
                <c:pt idx="2">
                  <c:v>4.91998092582812</c:v>
                </c:pt>
                <c:pt idx="3">
                  <c:v>4.820281565605029</c:v>
                </c:pt>
                <c:pt idx="4">
                  <c:v>4.60517018598809</c:v>
                </c:pt>
                <c:pt idx="5">
                  <c:v>4.56434819146783</c:v>
                </c:pt>
                <c:pt idx="6">
                  <c:v>4.317488113536309</c:v>
                </c:pt>
                <c:pt idx="7">
                  <c:v>3.912023005428139</c:v>
                </c:pt>
                <c:pt idx="8">
                  <c:v>3.89182029811062</c:v>
                </c:pt>
                <c:pt idx="9">
                  <c:v>3.63758615972638</c:v>
                </c:pt>
                <c:pt idx="10">
                  <c:v>3.76120011569356</c:v>
                </c:pt>
                <c:pt idx="11">
                  <c:v>3.78418963391826</c:v>
                </c:pt>
                <c:pt idx="12">
                  <c:v>3.29583686600432</c:v>
                </c:pt>
                <c:pt idx="13">
                  <c:v>3.091042453358309</c:v>
                </c:pt>
                <c:pt idx="14">
                  <c:v>2.99573227355399</c:v>
                </c:pt>
                <c:pt idx="15">
                  <c:v>3.218875824868199</c:v>
                </c:pt>
                <c:pt idx="16">
                  <c:v>3.40119738166215</c:v>
                </c:pt>
                <c:pt idx="17">
                  <c:v>2.833213344056209</c:v>
                </c:pt>
                <c:pt idx="18">
                  <c:v>3.04452243772342</c:v>
                </c:pt>
                <c:pt idx="19">
                  <c:v>2.70805020110221</c:v>
                </c:pt>
                <c:pt idx="20">
                  <c:v>2.484906649788</c:v>
                </c:pt>
                <c:pt idx="21">
                  <c:v>2.70805020110221</c:v>
                </c:pt>
                <c:pt idx="22">
                  <c:v>1.79175946922805</c:v>
                </c:pt>
                <c:pt idx="23">
                  <c:v>2.39789527279837</c:v>
                </c:pt>
                <c:pt idx="24">
                  <c:v>1.94591014905531</c:v>
                </c:pt>
                <c:pt idx="25">
                  <c:v>1.94591014905531</c:v>
                </c:pt>
                <c:pt idx="26">
                  <c:v>1.79175946922805</c:v>
                </c:pt>
                <c:pt idx="27">
                  <c:v>2.39789527279837</c:v>
                </c:pt>
                <c:pt idx="28">
                  <c:v>1.6094379124341</c:v>
                </c:pt>
                <c:pt idx="29">
                  <c:v>1.6094379124341</c:v>
                </c:pt>
                <c:pt idx="30">
                  <c:v>1.94591014905531</c:v>
                </c:pt>
                <c:pt idx="31">
                  <c:v>1.6094379124341</c:v>
                </c:pt>
                <c:pt idx="32">
                  <c:v>1.6094379124341</c:v>
                </c:pt>
                <c:pt idx="33">
                  <c:v>1.94591014905531</c:v>
                </c:pt>
                <c:pt idx="34">
                  <c:v>1.0986122886681</c:v>
                </c:pt>
                <c:pt idx="35">
                  <c:v>0.693147180559945</c:v>
                </c:pt>
                <c:pt idx="36">
                  <c:v>1.0986122886681</c:v>
                </c:pt>
                <c:pt idx="37">
                  <c:v>1.0986122886681</c:v>
                </c:pt>
                <c:pt idx="38">
                  <c:v>1.6094379124341</c:v>
                </c:pt>
                <c:pt idx="39">
                  <c:v>1.0986122886681</c:v>
                </c:pt>
                <c:pt idx="40">
                  <c:v>1.6094379124341</c:v>
                </c:pt>
                <c:pt idx="41">
                  <c:v>0.693147180559945</c:v>
                </c:pt>
                <c:pt idx="42">
                  <c:v>1.0986122886681</c:v>
                </c:pt>
                <c:pt idx="43">
                  <c:v>0.693147180559945</c:v>
                </c:pt>
                <c:pt idx="44">
                  <c:v>0.693147180559945</c:v>
                </c:pt>
                <c:pt idx="45">
                  <c:v>0.0</c:v>
                </c:pt>
                <c:pt idx="46">
                  <c:v>0.0</c:v>
                </c:pt>
                <c:pt idx="47">
                  <c:v>0.0</c:v>
                </c:pt>
                <c:pt idx="48">
                  <c:v>0.0</c:v>
                </c:pt>
                <c:pt idx="49">
                  <c:v>0.693147180559945</c:v>
                </c:pt>
                <c:pt idx="50">
                  <c:v>0.693147180559945</c:v>
                </c:pt>
                <c:pt idx="51">
                  <c:v>0.0</c:v>
                </c:pt>
                <c:pt idx="52">
                  <c:v>0.0</c:v>
                </c:pt>
                <c:pt idx="53">
                  <c:v>0.0</c:v>
                </c:pt>
                <c:pt idx="54">
                  <c:v>0.0</c:v>
                </c:pt>
                <c:pt idx="55">
                  <c:v>0.0</c:v>
                </c:pt>
              </c:numCache>
            </c:numRef>
          </c:yVal>
        </c:ser>
        <c:axId val="592684104"/>
        <c:axId val="592690264"/>
      </c:scatterChart>
      <c:valAx>
        <c:axId val="59268410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lang="en-US"/>
            </a:pPr>
            <a:endParaRPr lang="ja-JP"/>
          </a:p>
        </c:txPr>
        <c:crossAx val="592690264"/>
        <c:crosses val="autoZero"/>
        <c:crossBetween val="midCat"/>
      </c:valAx>
      <c:valAx>
        <c:axId val="592690264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lang="en-US"/>
            </a:pPr>
            <a:endParaRPr lang="ja-JP"/>
          </a:p>
        </c:txPr>
        <c:crossAx val="592684104"/>
        <c:crosses val="autoZero"/>
        <c:crossBetween val="midCat"/>
      </c:valAx>
    </c:plotArea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style val="2"/>
  <c:chart>
    <c:title>
      <c:layout/>
      <c:txPr>
        <a:bodyPr/>
        <a:lstStyle/>
        <a:p>
          <a:pPr>
            <a:defRPr lang="en-US"/>
          </a:pPr>
          <a:endParaRPr lang="ja-JP"/>
        </a:p>
      </c:txPr>
    </c:title>
    <c:plotArea>
      <c:layout/>
      <c:scatterChart>
        <c:scatterStyle val="lineMarker"/>
        <c:ser>
          <c:idx val="0"/>
          <c:order val="0"/>
          <c:tx>
            <c:v>MIPS</c:v>
          </c:tx>
          <c:spPr>
            <a:ln w="28575">
              <a:noFill/>
            </a:ln>
          </c:spPr>
          <c:marker>
            <c:symbol val="diamond"/>
            <c:size val="3"/>
            <c:spPr>
              <a:noFill/>
              <a:ln w="3175">
                <a:solidFill>
                  <a:schemeClr val="tx1"/>
                </a:solidFill>
              </a:ln>
            </c:spPr>
          </c:marker>
          <c:xVal>
            <c:numRef>
              <c:f>ddloglogMIPS!$A$1:$A$91</c:f>
              <c:numCache>
                <c:formatCode>General</c:formatCode>
                <c:ptCount val="91"/>
                <c:pt idx="0">
                  <c:v>0.0</c:v>
                </c:pt>
                <c:pt idx="1">
                  <c:v>0.693147180559945</c:v>
                </c:pt>
                <c:pt idx="2">
                  <c:v>1.0986122886681</c:v>
                </c:pt>
                <c:pt idx="3">
                  <c:v>1.38629436111989</c:v>
                </c:pt>
                <c:pt idx="4">
                  <c:v>1.6094379124341</c:v>
                </c:pt>
                <c:pt idx="5">
                  <c:v>1.79175946922805</c:v>
                </c:pt>
                <c:pt idx="6">
                  <c:v>1.94591014905531</c:v>
                </c:pt>
                <c:pt idx="7">
                  <c:v>2.07944154167983</c:v>
                </c:pt>
                <c:pt idx="8">
                  <c:v>2.19722457733621</c:v>
                </c:pt>
                <c:pt idx="9">
                  <c:v>2.30258509299404</c:v>
                </c:pt>
                <c:pt idx="10">
                  <c:v>2.39789527279837</c:v>
                </c:pt>
                <c:pt idx="11">
                  <c:v>2.484906649788</c:v>
                </c:pt>
                <c:pt idx="12">
                  <c:v>2.56494935746153</c:v>
                </c:pt>
                <c:pt idx="13">
                  <c:v>2.639057329615249</c:v>
                </c:pt>
                <c:pt idx="14">
                  <c:v>2.70805020110221</c:v>
                </c:pt>
                <c:pt idx="15">
                  <c:v>2.77258872223978</c:v>
                </c:pt>
                <c:pt idx="16">
                  <c:v>2.833213344056209</c:v>
                </c:pt>
                <c:pt idx="17">
                  <c:v>2.89037175789616</c:v>
                </c:pt>
                <c:pt idx="18">
                  <c:v>2.94443897916644</c:v>
                </c:pt>
                <c:pt idx="19">
                  <c:v>2.99573227355399</c:v>
                </c:pt>
                <c:pt idx="20">
                  <c:v>3.04452243772342</c:v>
                </c:pt>
                <c:pt idx="21">
                  <c:v>3.091042453358309</c:v>
                </c:pt>
                <c:pt idx="22">
                  <c:v>3.13549421592914</c:v>
                </c:pt>
                <c:pt idx="23">
                  <c:v>3.17805383034794</c:v>
                </c:pt>
                <c:pt idx="24">
                  <c:v>3.218875824868199</c:v>
                </c:pt>
                <c:pt idx="25">
                  <c:v>3.25809653802148</c:v>
                </c:pt>
                <c:pt idx="26">
                  <c:v>3.29583686600432</c:v>
                </c:pt>
                <c:pt idx="27">
                  <c:v>3.332204510175199</c:v>
                </c:pt>
                <c:pt idx="28">
                  <c:v>3.36729582998647</c:v>
                </c:pt>
                <c:pt idx="29">
                  <c:v>3.40119738166215</c:v>
                </c:pt>
                <c:pt idx="30">
                  <c:v>3.43398720448514</c:v>
                </c:pt>
                <c:pt idx="31">
                  <c:v>3.46573590279972</c:v>
                </c:pt>
                <c:pt idx="32">
                  <c:v>3.49650756146648</c:v>
                </c:pt>
                <c:pt idx="33">
                  <c:v>3.52636052461616</c:v>
                </c:pt>
                <c:pt idx="34">
                  <c:v>3.55534806148941</c:v>
                </c:pt>
                <c:pt idx="35">
                  <c:v>3.58351893845611</c:v>
                </c:pt>
                <c:pt idx="36">
                  <c:v>3.61091791264422</c:v>
                </c:pt>
                <c:pt idx="37">
                  <c:v>3.63758615972638</c:v>
                </c:pt>
                <c:pt idx="38">
                  <c:v>3.66356164612964</c:v>
                </c:pt>
                <c:pt idx="39">
                  <c:v>3.68887945411393</c:v>
                </c:pt>
                <c:pt idx="40">
                  <c:v>3.7135720667043</c:v>
                </c:pt>
                <c:pt idx="41">
                  <c:v>3.73766961828336</c:v>
                </c:pt>
                <c:pt idx="42">
                  <c:v>3.76120011569356</c:v>
                </c:pt>
                <c:pt idx="43">
                  <c:v>3.78418963391826</c:v>
                </c:pt>
                <c:pt idx="44">
                  <c:v>3.806662489770309</c:v>
                </c:pt>
                <c:pt idx="45">
                  <c:v>3.82864139648909</c:v>
                </c:pt>
                <c:pt idx="46">
                  <c:v>3.85014760171005</c:v>
                </c:pt>
                <c:pt idx="47">
                  <c:v>3.871201010907889</c:v>
                </c:pt>
                <c:pt idx="48">
                  <c:v>3.912023005428139</c:v>
                </c:pt>
                <c:pt idx="49">
                  <c:v>3.95124371858142</c:v>
                </c:pt>
                <c:pt idx="50">
                  <c:v>3.98898404656427</c:v>
                </c:pt>
                <c:pt idx="51">
                  <c:v>4.02535169073515</c:v>
                </c:pt>
                <c:pt idx="52">
                  <c:v>4.043051267834549</c:v>
                </c:pt>
                <c:pt idx="53">
                  <c:v>4.060443010546409</c:v>
                </c:pt>
                <c:pt idx="54">
                  <c:v>4.077537443905719</c:v>
                </c:pt>
                <c:pt idx="55">
                  <c:v>4.0943445622221</c:v>
                </c:pt>
                <c:pt idx="56">
                  <c:v>4.143134726391529</c:v>
                </c:pt>
                <c:pt idx="57">
                  <c:v>4.174387269895629</c:v>
                </c:pt>
                <c:pt idx="58">
                  <c:v>4.2195077051761</c:v>
                </c:pt>
                <c:pt idx="59">
                  <c:v>4.24849524204935</c:v>
                </c:pt>
                <c:pt idx="60">
                  <c:v>4.262679877041309</c:v>
                </c:pt>
                <c:pt idx="61">
                  <c:v>4.27666611901605</c:v>
                </c:pt>
                <c:pt idx="62">
                  <c:v>4.30406509320417</c:v>
                </c:pt>
                <c:pt idx="63">
                  <c:v>4.33073334028633</c:v>
                </c:pt>
                <c:pt idx="64">
                  <c:v>4.34380542185368</c:v>
                </c:pt>
                <c:pt idx="65">
                  <c:v>4.356708826689589</c:v>
                </c:pt>
                <c:pt idx="66">
                  <c:v>4.369447852467019</c:v>
                </c:pt>
                <c:pt idx="67">
                  <c:v>4.38202663467388</c:v>
                </c:pt>
                <c:pt idx="68">
                  <c:v>4.39444915467243</c:v>
                </c:pt>
                <c:pt idx="69">
                  <c:v>4.43081679884331</c:v>
                </c:pt>
                <c:pt idx="70">
                  <c:v>4.4773368144782</c:v>
                </c:pt>
                <c:pt idx="71">
                  <c:v>4.510859506516849</c:v>
                </c:pt>
                <c:pt idx="72">
                  <c:v>4.53259949315325</c:v>
                </c:pt>
                <c:pt idx="73">
                  <c:v>4.55387689160054</c:v>
                </c:pt>
                <c:pt idx="74">
                  <c:v>4.574710978503379</c:v>
                </c:pt>
                <c:pt idx="75">
                  <c:v>4.615120516841258</c:v>
                </c:pt>
                <c:pt idx="76">
                  <c:v>4.63472898822963</c:v>
                </c:pt>
                <c:pt idx="77">
                  <c:v>4.682131227124218</c:v>
                </c:pt>
                <c:pt idx="78">
                  <c:v>4.69134788222914</c:v>
                </c:pt>
                <c:pt idx="79">
                  <c:v>4.700480365792409</c:v>
                </c:pt>
                <c:pt idx="80">
                  <c:v>4.70953020131233</c:v>
                </c:pt>
                <c:pt idx="81">
                  <c:v>4.828313737302299</c:v>
                </c:pt>
                <c:pt idx="82">
                  <c:v>4.867534450455578</c:v>
                </c:pt>
                <c:pt idx="83">
                  <c:v>4.87519732320115</c:v>
                </c:pt>
                <c:pt idx="84">
                  <c:v>4.88280192258637</c:v>
                </c:pt>
                <c:pt idx="85">
                  <c:v>4.9272536851572</c:v>
                </c:pt>
                <c:pt idx="86">
                  <c:v>4.9416424226093</c:v>
                </c:pt>
                <c:pt idx="87">
                  <c:v>4.97673374242057</c:v>
                </c:pt>
                <c:pt idx="88">
                  <c:v>5.068904202220229</c:v>
                </c:pt>
                <c:pt idx="89">
                  <c:v>5.111987788356539</c:v>
                </c:pt>
                <c:pt idx="90">
                  <c:v>5.655991810819849</c:v>
                </c:pt>
              </c:numCache>
            </c:numRef>
          </c:xVal>
          <c:yVal>
            <c:numRef>
              <c:f>ddloglogMIPS!$B$1:$B$91</c:f>
              <c:numCache>
                <c:formatCode>General</c:formatCode>
                <c:ptCount val="91"/>
                <c:pt idx="0">
                  <c:v>7.258412150595299</c:v>
                </c:pt>
                <c:pt idx="1">
                  <c:v>6.87523208727657</c:v>
                </c:pt>
                <c:pt idx="2">
                  <c:v>6.356107660695889</c:v>
                </c:pt>
                <c:pt idx="3">
                  <c:v>5.86929691313377</c:v>
                </c:pt>
                <c:pt idx="4">
                  <c:v>5.46383180502561</c:v>
                </c:pt>
                <c:pt idx="5">
                  <c:v>5.187385805840749</c:v>
                </c:pt>
                <c:pt idx="6">
                  <c:v>4.91998092582812</c:v>
                </c:pt>
                <c:pt idx="7">
                  <c:v>4.43081679884331</c:v>
                </c:pt>
                <c:pt idx="8">
                  <c:v>4.34380542185368</c:v>
                </c:pt>
                <c:pt idx="9">
                  <c:v>4.077537443905719</c:v>
                </c:pt>
                <c:pt idx="10">
                  <c:v>3.85014760171005</c:v>
                </c:pt>
                <c:pt idx="11">
                  <c:v>3.36729582998647</c:v>
                </c:pt>
                <c:pt idx="12">
                  <c:v>3.68887945411393</c:v>
                </c:pt>
                <c:pt idx="13">
                  <c:v>3.46573590279972</c:v>
                </c:pt>
                <c:pt idx="14">
                  <c:v>3.13549421592914</c:v>
                </c:pt>
                <c:pt idx="15">
                  <c:v>3.091042453358309</c:v>
                </c:pt>
                <c:pt idx="16">
                  <c:v>3.091042453358309</c:v>
                </c:pt>
                <c:pt idx="17">
                  <c:v>3.04452243772342</c:v>
                </c:pt>
                <c:pt idx="18">
                  <c:v>2.484906649788</c:v>
                </c:pt>
                <c:pt idx="19">
                  <c:v>2.56494935746153</c:v>
                </c:pt>
                <c:pt idx="20">
                  <c:v>2.484906649788</c:v>
                </c:pt>
                <c:pt idx="21">
                  <c:v>2.639057329615249</c:v>
                </c:pt>
                <c:pt idx="22">
                  <c:v>2.77258872223978</c:v>
                </c:pt>
                <c:pt idx="23">
                  <c:v>2.39789527279837</c:v>
                </c:pt>
                <c:pt idx="24">
                  <c:v>1.6094379124341</c:v>
                </c:pt>
                <c:pt idx="25">
                  <c:v>0.693147180559945</c:v>
                </c:pt>
                <c:pt idx="26">
                  <c:v>1.6094379124341</c:v>
                </c:pt>
                <c:pt idx="27">
                  <c:v>1.6094379124341</c:v>
                </c:pt>
                <c:pt idx="28">
                  <c:v>1.6094379124341</c:v>
                </c:pt>
                <c:pt idx="29">
                  <c:v>1.79175946922805</c:v>
                </c:pt>
                <c:pt idx="30">
                  <c:v>1.94591014905531</c:v>
                </c:pt>
                <c:pt idx="31">
                  <c:v>1.38629436111989</c:v>
                </c:pt>
                <c:pt idx="32">
                  <c:v>1.79175946922805</c:v>
                </c:pt>
                <c:pt idx="33">
                  <c:v>1.38629436111989</c:v>
                </c:pt>
                <c:pt idx="34">
                  <c:v>1.6094379124341</c:v>
                </c:pt>
                <c:pt idx="35">
                  <c:v>1.0986122886681</c:v>
                </c:pt>
                <c:pt idx="36">
                  <c:v>1.0986122886681</c:v>
                </c:pt>
                <c:pt idx="37">
                  <c:v>1.0986122886681</c:v>
                </c:pt>
                <c:pt idx="38">
                  <c:v>1.0986122886681</c:v>
                </c:pt>
                <c:pt idx="39">
                  <c:v>0.0</c:v>
                </c:pt>
                <c:pt idx="40">
                  <c:v>0.693147180559945</c:v>
                </c:pt>
                <c:pt idx="41">
                  <c:v>1.0986122886681</c:v>
                </c:pt>
                <c:pt idx="42">
                  <c:v>0.693147180559945</c:v>
                </c:pt>
                <c:pt idx="43">
                  <c:v>0.0</c:v>
                </c:pt>
                <c:pt idx="44">
                  <c:v>1.0986122886681</c:v>
                </c:pt>
                <c:pt idx="45">
                  <c:v>1.0986122886681</c:v>
                </c:pt>
                <c:pt idx="46">
                  <c:v>0.693147180559945</c:v>
                </c:pt>
                <c:pt idx="47">
                  <c:v>0.693147180559945</c:v>
                </c:pt>
                <c:pt idx="48">
                  <c:v>0.693147180559945</c:v>
                </c:pt>
                <c:pt idx="49">
                  <c:v>1.79175946922805</c:v>
                </c:pt>
                <c:pt idx="50">
                  <c:v>0.0</c:v>
                </c:pt>
                <c:pt idx="51">
                  <c:v>0.693147180559945</c:v>
                </c:pt>
                <c:pt idx="52">
                  <c:v>0.0</c:v>
                </c:pt>
                <c:pt idx="53">
                  <c:v>0.0</c:v>
                </c:pt>
                <c:pt idx="54">
                  <c:v>0.0</c:v>
                </c:pt>
                <c:pt idx="55">
                  <c:v>1.0986122886681</c:v>
                </c:pt>
                <c:pt idx="56">
                  <c:v>0.0</c:v>
                </c:pt>
                <c:pt idx="57">
                  <c:v>0.0</c:v>
                </c:pt>
                <c:pt idx="58">
                  <c:v>0.0</c:v>
                </c:pt>
                <c:pt idx="59">
                  <c:v>0.693147180559945</c:v>
                </c:pt>
                <c:pt idx="60">
                  <c:v>0.693147180559945</c:v>
                </c:pt>
                <c:pt idx="61">
                  <c:v>0.0</c:v>
                </c:pt>
                <c:pt idx="62">
                  <c:v>0.0</c:v>
                </c:pt>
                <c:pt idx="63">
                  <c:v>0.0</c:v>
                </c:pt>
                <c:pt idx="64">
                  <c:v>0.0</c:v>
                </c:pt>
                <c:pt idx="65">
                  <c:v>0.693147180559945</c:v>
                </c:pt>
                <c:pt idx="66">
                  <c:v>0.0</c:v>
                </c:pt>
                <c:pt idx="67">
                  <c:v>0.693147180559945</c:v>
                </c:pt>
                <c:pt idx="68">
                  <c:v>0.0</c:v>
                </c:pt>
                <c:pt idx="69">
                  <c:v>0.0</c:v>
                </c:pt>
                <c:pt idx="70">
                  <c:v>0.0</c:v>
                </c:pt>
                <c:pt idx="71">
                  <c:v>0.0</c:v>
                </c:pt>
                <c:pt idx="72">
                  <c:v>0.0</c:v>
                </c:pt>
                <c:pt idx="73">
                  <c:v>0.0</c:v>
                </c:pt>
                <c:pt idx="74">
                  <c:v>0.0</c:v>
                </c:pt>
                <c:pt idx="75">
                  <c:v>0.0</c:v>
                </c:pt>
                <c:pt idx="76">
                  <c:v>0.0</c:v>
                </c:pt>
                <c:pt idx="77">
                  <c:v>0.0</c:v>
                </c:pt>
                <c:pt idx="78">
                  <c:v>0.0</c:v>
                </c:pt>
                <c:pt idx="79">
                  <c:v>0.0</c:v>
                </c:pt>
                <c:pt idx="80">
                  <c:v>0.0</c:v>
                </c:pt>
                <c:pt idx="81">
                  <c:v>0.0</c:v>
                </c:pt>
                <c:pt idx="82">
                  <c:v>0.0</c:v>
                </c:pt>
                <c:pt idx="83">
                  <c:v>0.0</c:v>
                </c:pt>
                <c:pt idx="84">
                  <c:v>0.0</c:v>
                </c:pt>
                <c:pt idx="85">
                  <c:v>0.0</c:v>
                </c:pt>
                <c:pt idx="86">
                  <c:v>0.0</c:v>
                </c:pt>
                <c:pt idx="87">
                  <c:v>0.0</c:v>
                </c:pt>
                <c:pt idx="88">
                  <c:v>0.693147180559945</c:v>
                </c:pt>
                <c:pt idx="89">
                  <c:v>0.0</c:v>
                </c:pt>
                <c:pt idx="90">
                  <c:v>0.0</c:v>
                </c:pt>
              </c:numCache>
            </c:numRef>
          </c:yVal>
        </c:ser>
        <c:axId val="592722776"/>
        <c:axId val="592728264"/>
      </c:scatterChart>
      <c:valAx>
        <c:axId val="59272277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lang="en-US"/>
            </a:pPr>
            <a:endParaRPr lang="ja-JP"/>
          </a:p>
        </c:txPr>
        <c:crossAx val="592728264"/>
        <c:crosses val="autoZero"/>
        <c:crossBetween val="midCat"/>
      </c:valAx>
      <c:valAx>
        <c:axId val="592728264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lang="en-US"/>
            </a:pPr>
            <a:endParaRPr lang="ja-JP"/>
          </a:p>
        </c:txPr>
        <c:crossAx val="592722776"/>
        <c:crosses val="autoZero"/>
        <c:crossBetween val="midCat"/>
      </c:valAx>
    </c:plotArea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8D656-062D-4598-B388-981C194C8A72}" type="datetimeFigureOut">
              <a:rPr lang="en-US" altLang="ja-JP" smtClean="0"/>
              <a:pPr/>
              <a:t>11.8.8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2A05F-9CFC-4CA2-B7A9-C2FA579564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8D656-062D-4598-B388-981C194C8A72}" type="datetimeFigureOut">
              <a:rPr lang="en-US" altLang="ja-JP" smtClean="0"/>
              <a:pPr/>
              <a:t>11.8.8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2A05F-9CFC-4CA2-B7A9-C2FA579564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8D656-062D-4598-B388-981C194C8A72}" type="datetimeFigureOut">
              <a:rPr lang="en-US" altLang="ja-JP" smtClean="0"/>
              <a:pPr/>
              <a:t>11.8.8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2A05F-9CFC-4CA2-B7A9-C2FA579564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8D656-062D-4598-B388-981C194C8A72}" type="datetimeFigureOut">
              <a:rPr lang="en-US" altLang="ja-JP" smtClean="0"/>
              <a:pPr/>
              <a:t>11.8.8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2A05F-9CFC-4CA2-B7A9-C2FA579564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8D656-062D-4598-B388-981C194C8A72}" type="datetimeFigureOut">
              <a:rPr lang="en-US" altLang="ja-JP" smtClean="0"/>
              <a:pPr/>
              <a:t>11.8.8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2A05F-9CFC-4CA2-B7A9-C2FA579564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8D656-062D-4598-B388-981C194C8A72}" type="datetimeFigureOut">
              <a:rPr lang="en-US" altLang="ja-JP" smtClean="0"/>
              <a:pPr/>
              <a:t>11.8.8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2A05F-9CFC-4CA2-B7A9-C2FA579564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8D656-062D-4598-B388-981C194C8A72}" type="datetimeFigureOut">
              <a:rPr lang="en-US" altLang="ja-JP" smtClean="0"/>
              <a:pPr/>
              <a:t>11.8.8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2A05F-9CFC-4CA2-B7A9-C2FA579564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8D656-062D-4598-B388-981C194C8A72}" type="datetimeFigureOut">
              <a:rPr lang="en-US" altLang="ja-JP" smtClean="0"/>
              <a:pPr/>
              <a:t>11.8.8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2A05F-9CFC-4CA2-B7A9-C2FA579564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8D656-062D-4598-B388-981C194C8A72}" type="datetimeFigureOut">
              <a:rPr lang="en-US" altLang="ja-JP" smtClean="0"/>
              <a:pPr/>
              <a:t>11.8.8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2A05F-9CFC-4CA2-B7A9-C2FA579564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8D656-062D-4598-B388-981C194C8A72}" type="datetimeFigureOut">
              <a:rPr lang="en-US" altLang="ja-JP" smtClean="0"/>
              <a:pPr/>
              <a:t>11.8.8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2A05F-9CFC-4CA2-B7A9-C2FA579564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8D656-062D-4598-B388-981C194C8A72}" type="datetimeFigureOut">
              <a:rPr lang="en-US" altLang="ja-JP" smtClean="0"/>
              <a:pPr/>
              <a:t>11.8.8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2A05F-9CFC-4CA2-B7A9-C2FA579564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88D656-062D-4598-B388-981C194C8A72}" type="datetimeFigureOut">
              <a:rPr lang="en-US" altLang="ja-JP" smtClean="0"/>
              <a:pPr/>
              <a:t>11.8.8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B2A05F-9CFC-4CA2-B7A9-C2FA5795646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1.xml"/><Relationship Id="rId3" Type="http://schemas.openxmlformats.org/officeDocument/2006/relationships/chart" Target="../charts/char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3.xml"/><Relationship Id="rId3" Type="http://schemas.openxmlformats.org/officeDocument/2006/relationships/chart" Target="../charts/char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5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/>
        </p:nvGraphicFramePr>
        <p:xfrm>
          <a:off x="2286000" y="304800"/>
          <a:ext cx="4267200" cy="2895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/>
          <p:cNvGraphicFramePr/>
          <p:nvPr/>
        </p:nvGraphicFramePr>
        <p:xfrm>
          <a:off x="2286000" y="34290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962400" y="6172200"/>
            <a:ext cx="1905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log(degree)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 rot="16200000">
            <a:off x="914400" y="3048000"/>
            <a:ext cx="1905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log(frequency)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/>
        </p:nvGraphicFramePr>
        <p:xfrm>
          <a:off x="2057400" y="3048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/>
          <p:cNvGraphicFramePr/>
          <p:nvPr/>
        </p:nvGraphicFramePr>
        <p:xfrm>
          <a:off x="2133600" y="34290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962400" y="6172200"/>
            <a:ext cx="1905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log(degree)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 rot="16200000">
            <a:off x="914400" y="3048000"/>
            <a:ext cx="1905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log(frequency)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/>
        </p:nvGraphicFramePr>
        <p:xfrm>
          <a:off x="2286000" y="20574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505200" y="4876800"/>
            <a:ext cx="1905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log(degree)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 rot="16200000">
            <a:off x="1066800" y="3352800"/>
            <a:ext cx="1905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log(frequency)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29</Words>
  <Application>Microsoft Macintosh PowerPoint</Application>
  <PresentationFormat>画面に合わせる (4:3)</PresentationFormat>
  <Paragraphs>11</Paragraphs>
  <Slides>3</Slides>
  <Notes>0</Notes>
  <HiddenSlides>0</HiddenSlides>
  <MMClips>0</MMClips>
  <ScaleCrop>false</ScaleCrop>
  <HeadingPairs>
    <vt:vector size="4" baseType="variant">
      <vt:variant>
        <vt:lpstr>デザイン テンプレート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Theme</vt:lpstr>
      <vt:lpstr>スライド 1</vt:lpstr>
      <vt:lpstr>スライド 2</vt:lpstr>
      <vt:lpstr>スライド 3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</dc:creator>
  <cp:lastModifiedBy>池田 俊</cp:lastModifiedBy>
  <cp:revision>3</cp:revision>
  <dcterms:created xsi:type="dcterms:W3CDTF">2011-08-08T05:54:48Z</dcterms:created>
  <dcterms:modified xsi:type="dcterms:W3CDTF">2011-08-08T05:54:58Z</dcterms:modified>
</cp:coreProperties>
</file>